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77" r:id="rId2"/>
    <p:sldId id="260" r:id="rId3"/>
    <p:sldId id="285" r:id="rId4"/>
    <p:sldId id="286" r:id="rId5"/>
    <p:sldId id="257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E9240-8AD6-44E6-831E-5428FA620D95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D9887-5970-4E4E-9593-C356CE928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28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D9887-5970-4E4E-9593-C356CE928CE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54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7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06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684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93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95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9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67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79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81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3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86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9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0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36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18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093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17B01-FD1A-4D99-9A4F-AE7659407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4293096"/>
            <a:ext cx="8064896" cy="1705360"/>
          </a:xfrm>
        </p:spPr>
        <p:txBody>
          <a:bodyPr>
            <a:normAutofit fontScale="90000"/>
          </a:bodyPr>
          <a:lstStyle/>
          <a:p>
            <a:br>
              <a:rPr lang="cs-CZ" sz="3600" dirty="0">
                <a:solidFill>
                  <a:srgbClr val="C00000"/>
                </a:solidFill>
              </a:rPr>
            </a:br>
            <a:br>
              <a:rPr lang="cs-CZ" sz="3600" dirty="0">
                <a:solidFill>
                  <a:srgbClr val="C00000"/>
                </a:solidFill>
              </a:rPr>
            </a:b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b="1" dirty="0" err="1">
                <a:solidFill>
                  <a:srgbClr val="C00000"/>
                </a:solidFill>
              </a:rPr>
              <a:t>Tomorrow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Is</a:t>
            </a:r>
            <a:r>
              <a:rPr lang="cs-CZ" sz="3600" b="1" dirty="0">
                <a:solidFill>
                  <a:srgbClr val="C00000"/>
                </a:solidFill>
              </a:rPr>
              <a:t> on </a:t>
            </a:r>
            <a:r>
              <a:rPr lang="cs-CZ" sz="3600" b="1" dirty="0" err="1">
                <a:solidFill>
                  <a:srgbClr val="C00000"/>
                </a:solidFill>
              </a:rPr>
              <a:t>Our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Hands</a:t>
            </a:r>
            <a:br>
              <a:rPr lang="cs-CZ" sz="4400" dirty="0">
                <a:solidFill>
                  <a:srgbClr val="C00000"/>
                </a:solidFill>
              </a:rPr>
            </a:br>
            <a:br>
              <a:rPr lang="cs-CZ" sz="4400" dirty="0">
                <a:solidFill>
                  <a:srgbClr val="C00000"/>
                </a:solidFill>
              </a:rPr>
            </a:br>
            <a:r>
              <a:rPr lang="cs-CZ" sz="5300" b="1" dirty="0" err="1">
                <a:solidFill>
                  <a:srgbClr val="FFFF00"/>
                </a:solidFill>
              </a:rPr>
              <a:t>Plants</a:t>
            </a:r>
            <a:r>
              <a:rPr lang="cs-CZ" sz="5300" b="1" dirty="0">
                <a:solidFill>
                  <a:srgbClr val="FFFF00"/>
                </a:solidFill>
              </a:rPr>
              <a:t> in </a:t>
            </a:r>
            <a:r>
              <a:rPr lang="cs-CZ" sz="5300" b="1" dirty="0" err="1">
                <a:solidFill>
                  <a:srgbClr val="FFFF00"/>
                </a:solidFill>
              </a:rPr>
              <a:t>our</a:t>
            </a:r>
            <a:r>
              <a:rPr lang="cs-CZ" sz="5300" b="1" dirty="0">
                <a:solidFill>
                  <a:srgbClr val="FFFF00"/>
                </a:solidFill>
              </a:rPr>
              <a:t> park</a:t>
            </a:r>
            <a:br>
              <a:rPr lang="cs-CZ" sz="8000" dirty="0">
                <a:solidFill>
                  <a:srgbClr val="00B050"/>
                </a:solidFill>
              </a:rPr>
            </a:br>
            <a:br>
              <a:rPr lang="cs-CZ" sz="8000" dirty="0">
                <a:solidFill>
                  <a:srgbClr val="00B050"/>
                </a:solidFill>
              </a:rPr>
            </a:br>
            <a:br>
              <a:rPr lang="cs-CZ" sz="8000" dirty="0">
                <a:solidFill>
                  <a:srgbClr val="00B050"/>
                </a:solidFill>
              </a:rPr>
            </a:br>
            <a:r>
              <a:rPr lang="cs-CZ" sz="3100" b="1" dirty="0">
                <a:solidFill>
                  <a:srgbClr val="FFFF00"/>
                </a:solidFill>
              </a:rPr>
              <a:t>By Matouš and Dorotka </a:t>
            </a:r>
            <a:r>
              <a:rPr lang="cs-CZ" sz="3100" b="1" dirty="0" err="1">
                <a:solidFill>
                  <a:srgbClr val="FFFF00"/>
                </a:solidFill>
              </a:rPr>
              <a:t>from</a:t>
            </a:r>
            <a:r>
              <a:rPr lang="cs-CZ" sz="3100" b="1" dirty="0">
                <a:solidFill>
                  <a:srgbClr val="FFFF00"/>
                </a:solidFill>
              </a:rPr>
              <a:t> Žamberk Czech Republic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11C720E-9965-437C-8649-AA7A86A279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47070" cy="6625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36A18F-832A-44C6-A2C0-89BF3C60E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95" y="1624730"/>
            <a:ext cx="1296144" cy="17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E4B9ECC-A105-431C-B0D7-31D65430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29448"/>
            <a:ext cx="5832648" cy="1356360"/>
          </a:xfrm>
        </p:spPr>
        <p:txBody>
          <a:bodyPr/>
          <a:lstStyle/>
          <a:p>
            <a:r>
              <a:rPr lang="cs-CZ" b="1" dirty="0" err="1">
                <a:solidFill>
                  <a:srgbClr val="7030A0"/>
                </a:solidFill>
              </a:rPr>
              <a:t>zamberk</a:t>
            </a:r>
            <a:r>
              <a:rPr lang="cs-CZ" b="1" dirty="0">
                <a:solidFill>
                  <a:srgbClr val="7030A0"/>
                </a:solidFill>
              </a:rPr>
              <a:t> Czech Republic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EE60F21-2421-47C0-A2DD-D46B91F535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5628"/>
            <a:ext cx="1524000" cy="1524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2" descr="Obsah obrázku stůl, tržiště&#10;&#10;Popis byl vytvořen automaticky">
            <a:extLst>
              <a:ext uri="{FF2B5EF4-FFF2-40B4-BE49-F238E27FC236}">
                <a16:creationId xmlns:a16="http://schemas.microsoft.com/office/drawing/2014/main" id="{006B49C7-D369-4DCC-9E55-4AB84D674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" y="1916832"/>
            <a:ext cx="8017334" cy="4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2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15015-204C-4553-9A2F-2EFE244C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34" y="453820"/>
            <a:ext cx="5802982" cy="822196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Typical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Plants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Park</a:t>
            </a:r>
          </a:p>
        </p:txBody>
      </p:sp>
      <p:pic>
        <p:nvPicPr>
          <p:cNvPr id="5" name="Obrázek 4" descr="Obsah obrázku strom, tráva, exteriér, rostlina&#10;&#10;Popis byl vytvořen automaticky">
            <a:extLst>
              <a:ext uri="{FF2B5EF4-FFF2-40B4-BE49-F238E27FC236}">
                <a16:creationId xmlns:a16="http://schemas.microsoft.com/office/drawing/2014/main" id="{C660D006-AB8C-4AF5-98A0-5D5439659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78709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Obsah obrázku strom, exteriér, tráva, obloha&#10;&#10;Popis byl vytvořen automaticky">
            <a:extLst>
              <a:ext uri="{FF2B5EF4-FFF2-40B4-BE49-F238E27FC236}">
                <a16:creationId xmlns:a16="http://schemas.microsoft.com/office/drawing/2014/main" id="{2845D4D8-4555-4FEA-AD68-3070B12A0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7" y="3070060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Obsah obrázku strom, exteriér, rostlina, tráva&#10;&#10;Popis byl vytvořen automaticky">
            <a:extLst>
              <a:ext uri="{FF2B5EF4-FFF2-40B4-BE49-F238E27FC236}">
                <a16:creationId xmlns:a16="http://schemas.microsoft.com/office/drawing/2014/main" id="{CDFB78BD-0179-4EC0-A07F-3DAABB95D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97" y="3701879"/>
            <a:ext cx="2222525" cy="296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020468B-F2B0-47F4-BDAC-45930769F8C5}"/>
              </a:ext>
            </a:extLst>
          </p:cNvPr>
          <p:cNvSpPr txBox="1"/>
          <p:nvPr/>
        </p:nvSpPr>
        <p:spPr>
          <a:xfrm>
            <a:off x="2627784" y="2919761"/>
            <a:ext cx="49555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FFFF00"/>
                </a:solidFill>
              </a:rPr>
              <a:t>Typical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err="1">
                <a:solidFill>
                  <a:srgbClr val="FFFF00"/>
                </a:solidFill>
              </a:rPr>
              <a:t>trees</a:t>
            </a:r>
            <a:r>
              <a:rPr lang="cs-CZ" sz="3200" b="1" dirty="0">
                <a:solidFill>
                  <a:srgbClr val="FFFF00"/>
                </a:solidFill>
              </a:rPr>
              <a:t> are:</a:t>
            </a:r>
          </a:p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FFFF00"/>
                </a:solidFill>
              </a:rPr>
              <a:t>Dub / </a:t>
            </a:r>
            <a:r>
              <a:rPr lang="cs-CZ" sz="3200" b="1" dirty="0" err="1">
                <a:solidFill>
                  <a:srgbClr val="FFFF00"/>
                </a:solidFill>
              </a:rPr>
              <a:t>oaks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chemeClr val="accent2"/>
                </a:solidFill>
              </a:rPr>
              <a:t>(</a:t>
            </a:r>
            <a:r>
              <a:rPr lang="cs-CZ" sz="3200" b="1" dirty="0" err="1">
                <a:solidFill>
                  <a:schemeClr val="accent2"/>
                </a:solidFill>
              </a:rPr>
              <a:t>euks</a:t>
            </a:r>
            <a:r>
              <a:rPr lang="cs-CZ" sz="3200" b="1" dirty="0">
                <a:solidFill>
                  <a:schemeClr val="accent2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FFFF00"/>
                </a:solidFill>
              </a:rPr>
              <a:t>Borovice / </a:t>
            </a:r>
            <a:r>
              <a:rPr lang="cs-CZ" sz="3200" b="1" dirty="0" err="1">
                <a:solidFill>
                  <a:srgbClr val="FFFF00"/>
                </a:solidFill>
              </a:rPr>
              <a:t>pines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chemeClr val="accent2"/>
                </a:solidFill>
              </a:rPr>
              <a:t>(</a:t>
            </a:r>
            <a:r>
              <a:rPr lang="cs-CZ" sz="3200" b="1" dirty="0" err="1">
                <a:solidFill>
                  <a:schemeClr val="accent2"/>
                </a:solidFill>
              </a:rPr>
              <a:t>pajns</a:t>
            </a:r>
            <a:r>
              <a:rPr lang="cs-CZ" sz="3200" b="1" dirty="0">
                <a:solidFill>
                  <a:schemeClr val="accent2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FFFF00"/>
                </a:solidFill>
              </a:rPr>
              <a:t>Jasan / </a:t>
            </a:r>
            <a:r>
              <a:rPr lang="cs-CZ" sz="3200" b="1" dirty="0" err="1">
                <a:solidFill>
                  <a:srgbClr val="FFFF00"/>
                </a:solidFill>
              </a:rPr>
              <a:t>ash-trees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chemeClr val="accent2"/>
                </a:solidFill>
              </a:rPr>
              <a:t>(</a:t>
            </a:r>
            <a:r>
              <a:rPr lang="cs-CZ" sz="3200" b="1" dirty="0" err="1">
                <a:solidFill>
                  <a:schemeClr val="accent2"/>
                </a:solidFill>
              </a:rPr>
              <a:t>eš</a:t>
            </a:r>
            <a:r>
              <a:rPr lang="cs-CZ" sz="3200" b="1" dirty="0">
                <a:solidFill>
                  <a:schemeClr val="accent2"/>
                </a:solidFill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</a:rPr>
              <a:t>tryz</a:t>
            </a:r>
            <a:r>
              <a:rPr lang="cs-CZ" sz="3200" b="1" dirty="0">
                <a:solidFill>
                  <a:schemeClr val="accent2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FFFF00"/>
                </a:solidFill>
              </a:rPr>
              <a:t>Topol / </a:t>
            </a:r>
            <a:r>
              <a:rPr lang="cs-CZ" sz="3200" b="1" dirty="0" err="1">
                <a:solidFill>
                  <a:srgbClr val="FFFF00"/>
                </a:solidFill>
              </a:rPr>
              <a:t>poplars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chemeClr val="accent2"/>
                </a:solidFill>
              </a:rPr>
              <a:t>(</a:t>
            </a:r>
            <a:r>
              <a:rPr lang="cs-CZ" sz="3200" b="1" dirty="0" err="1">
                <a:solidFill>
                  <a:schemeClr val="accent2"/>
                </a:solidFill>
              </a:rPr>
              <a:t>poplaz</a:t>
            </a:r>
            <a:r>
              <a:rPr lang="cs-CZ" sz="3200" b="1" dirty="0">
                <a:solidFill>
                  <a:schemeClr val="accent2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FFFF00"/>
                </a:solidFill>
              </a:rPr>
              <a:t>Tis / </a:t>
            </a:r>
            <a:r>
              <a:rPr lang="cs-CZ" sz="3200" b="1" dirty="0" err="1">
                <a:solidFill>
                  <a:srgbClr val="FFFF00"/>
                </a:solidFill>
              </a:rPr>
              <a:t>yew-trees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chemeClr val="accent2"/>
                </a:solidFill>
              </a:rPr>
              <a:t>(</a:t>
            </a:r>
            <a:r>
              <a:rPr lang="cs-CZ" sz="3200" b="1" dirty="0" err="1">
                <a:solidFill>
                  <a:schemeClr val="accent2"/>
                </a:solidFill>
              </a:rPr>
              <a:t>ju</a:t>
            </a:r>
            <a:r>
              <a:rPr lang="cs-CZ" sz="3200" b="1" dirty="0">
                <a:solidFill>
                  <a:schemeClr val="accent2"/>
                </a:solidFill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</a:rPr>
              <a:t>tryz</a:t>
            </a:r>
            <a:r>
              <a:rPr lang="cs-CZ" sz="3200" b="1" dirty="0">
                <a:solidFill>
                  <a:schemeClr val="accent2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FFFF00"/>
                </a:solidFill>
              </a:rPr>
              <a:t>Javor / </a:t>
            </a:r>
            <a:r>
              <a:rPr lang="cs-CZ" sz="3200" b="1" dirty="0" err="1">
                <a:solidFill>
                  <a:srgbClr val="FFFF00"/>
                </a:solidFill>
              </a:rPr>
              <a:t>maples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chemeClr val="accent2"/>
                </a:solidFill>
              </a:rPr>
              <a:t>(</a:t>
            </a:r>
            <a:r>
              <a:rPr lang="cs-CZ" sz="3200" b="1" dirty="0" err="1">
                <a:solidFill>
                  <a:schemeClr val="accent2"/>
                </a:solidFill>
              </a:rPr>
              <a:t>mejplz</a:t>
            </a:r>
            <a:r>
              <a:rPr lang="cs-CZ" sz="3200" b="1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589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rom, obloha, tráva, exteriér&#10;&#10;Popis byl vytvořen automaticky">
            <a:extLst>
              <a:ext uri="{FF2B5EF4-FFF2-40B4-BE49-F238E27FC236}">
                <a16:creationId xmlns:a16="http://schemas.microsoft.com/office/drawing/2014/main" id="{969A9BFA-E78C-4BA1-A7F6-44F85892C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926080" cy="1950720"/>
          </a:xfrm>
          <a:prstGeom prst="rect">
            <a:avLst/>
          </a:prstGeom>
        </p:spPr>
      </p:pic>
      <p:pic>
        <p:nvPicPr>
          <p:cNvPr id="7" name="Obrázek 6" descr="Obsah obrázku jehličnan, rostlina, strom, tráva&#10;&#10;Popis byl vytvořen automaticky">
            <a:extLst>
              <a:ext uri="{FF2B5EF4-FFF2-40B4-BE49-F238E27FC236}">
                <a16:creationId xmlns:a16="http://schemas.microsoft.com/office/drawing/2014/main" id="{D7D56D8A-D94A-4B45-942E-D234B2A56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88" y="244929"/>
            <a:ext cx="2721432" cy="2038447"/>
          </a:xfrm>
          <a:prstGeom prst="rect">
            <a:avLst/>
          </a:prstGeom>
        </p:spPr>
      </p:pic>
      <p:pic>
        <p:nvPicPr>
          <p:cNvPr id="9" name="Obrázek 8" descr="Obsah obrázku tráva, exteriér, obloha, strom&#10;&#10;Popis byl vytvořen automaticky">
            <a:extLst>
              <a:ext uri="{FF2B5EF4-FFF2-40B4-BE49-F238E27FC236}">
                <a16:creationId xmlns:a16="http://schemas.microsoft.com/office/drawing/2014/main" id="{7447BD70-FAC3-4F25-AF01-764CB0F2E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65" y="244929"/>
            <a:ext cx="1937557" cy="2583409"/>
          </a:xfrm>
          <a:prstGeom prst="rect">
            <a:avLst/>
          </a:prstGeom>
        </p:spPr>
      </p:pic>
      <p:pic>
        <p:nvPicPr>
          <p:cNvPr id="11" name="Obrázek 10" descr="Obsah obrázku strom, exteriér, rostlina, obloha&#10;&#10;Popis byl vytvořen automaticky">
            <a:extLst>
              <a:ext uri="{FF2B5EF4-FFF2-40B4-BE49-F238E27FC236}">
                <a16:creationId xmlns:a16="http://schemas.microsoft.com/office/drawing/2014/main" id="{56B76460-4DD7-4937-A143-48BD129F0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6" y="3036100"/>
            <a:ext cx="2247900" cy="2990850"/>
          </a:xfrm>
          <a:prstGeom prst="rect">
            <a:avLst/>
          </a:prstGeom>
        </p:spPr>
      </p:pic>
      <p:pic>
        <p:nvPicPr>
          <p:cNvPr id="13" name="Obrázek 12" descr="Obsah obrázku strom, tráva, exteriér, obloha&#10;&#10;Popis byl vytvořen automaticky">
            <a:extLst>
              <a:ext uri="{FF2B5EF4-FFF2-40B4-BE49-F238E27FC236}">
                <a16:creationId xmlns:a16="http://schemas.microsoft.com/office/drawing/2014/main" id="{6AA76856-FEBB-429E-9E55-C414B43F7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22" y="3523842"/>
            <a:ext cx="3271912" cy="2453934"/>
          </a:xfrm>
          <a:prstGeom prst="rect">
            <a:avLst/>
          </a:prstGeom>
        </p:spPr>
      </p:pic>
      <p:pic>
        <p:nvPicPr>
          <p:cNvPr id="15" name="Obrázek 14" descr="Obsah obrázku strom, exteriér, obloha, rostlina&#10;&#10;Popis byl vytvořen automaticky">
            <a:extLst>
              <a:ext uri="{FF2B5EF4-FFF2-40B4-BE49-F238E27FC236}">
                <a16:creationId xmlns:a16="http://schemas.microsoft.com/office/drawing/2014/main" id="{6FEE89E0-F94E-46CA-964D-F0C3A8046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24122"/>
            <a:ext cx="2646867" cy="202711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43D3B16-59B3-4D87-9271-B1817DC5B4E7}"/>
              </a:ext>
            </a:extLst>
          </p:cNvPr>
          <p:cNvSpPr txBox="1"/>
          <p:nvPr/>
        </p:nvSpPr>
        <p:spPr>
          <a:xfrm>
            <a:off x="6268011" y="2302788"/>
            <a:ext cx="260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Borovice / a pine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b="1" dirty="0">
                <a:solidFill>
                  <a:schemeClr val="accent2"/>
                </a:solidFill>
              </a:rPr>
              <a:t>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pajn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A5EE8DC-0CDD-4C44-8018-71FD12D9508D}"/>
              </a:ext>
            </a:extLst>
          </p:cNvPr>
          <p:cNvSpPr txBox="1"/>
          <p:nvPr/>
        </p:nvSpPr>
        <p:spPr>
          <a:xfrm>
            <a:off x="726051" y="2348880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Dub / </a:t>
            </a:r>
            <a:r>
              <a:rPr lang="cs-CZ" b="1" dirty="0" err="1">
                <a:solidFill>
                  <a:srgbClr val="00B050"/>
                </a:solidFill>
                <a:highlight>
                  <a:srgbClr val="FFFF00"/>
                </a:highlight>
              </a:rPr>
              <a:t>an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cs-CZ" b="1" dirty="0" err="1">
                <a:solidFill>
                  <a:srgbClr val="00B050"/>
                </a:solidFill>
                <a:highlight>
                  <a:srgbClr val="FFFF00"/>
                </a:highlight>
              </a:rPr>
              <a:t>oak</a:t>
            </a:r>
            <a:r>
              <a:rPr lang="cs-CZ" b="1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cs-CZ" b="1" dirty="0">
                <a:solidFill>
                  <a:schemeClr val="accent2"/>
                </a:solidFill>
              </a:rPr>
              <a:t>(en </a:t>
            </a:r>
            <a:r>
              <a:rPr lang="cs-CZ" b="1" dirty="0" err="1">
                <a:solidFill>
                  <a:schemeClr val="accent2"/>
                </a:solidFill>
              </a:rPr>
              <a:t>euk</a:t>
            </a:r>
            <a:r>
              <a:rPr lang="cs-CZ" b="1" dirty="0">
                <a:solidFill>
                  <a:schemeClr val="accent2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53694BA-71AF-4956-82DD-B5AC600070E7}"/>
              </a:ext>
            </a:extLst>
          </p:cNvPr>
          <p:cNvSpPr txBox="1"/>
          <p:nvPr/>
        </p:nvSpPr>
        <p:spPr>
          <a:xfrm>
            <a:off x="3292229" y="2877511"/>
            <a:ext cx="305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Jasan / </a:t>
            </a:r>
            <a:r>
              <a:rPr lang="cs-CZ" b="1" dirty="0" err="1">
                <a:solidFill>
                  <a:srgbClr val="FFFF00"/>
                </a:solidFill>
              </a:rPr>
              <a:t>an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ash-tree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b="1" dirty="0">
                <a:solidFill>
                  <a:schemeClr val="accent2"/>
                </a:solidFill>
              </a:rPr>
              <a:t>en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eš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try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C77310F-798C-4131-A099-AA048176BFE3}"/>
              </a:ext>
            </a:extLst>
          </p:cNvPr>
          <p:cNvSpPr txBox="1"/>
          <p:nvPr/>
        </p:nvSpPr>
        <p:spPr>
          <a:xfrm>
            <a:off x="226641" y="6102059"/>
            <a:ext cx="2635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Topol / a </a:t>
            </a:r>
            <a:r>
              <a:rPr lang="cs-CZ" b="1" dirty="0" err="1">
                <a:solidFill>
                  <a:srgbClr val="FFFF00"/>
                </a:solidFill>
              </a:rPr>
              <a:t>poplar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b="1" dirty="0">
                <a:solidFill>
                  <a:schemeClr val="accent2"/>
                </a:solidFill>
              </a:rPr>
              <a:t>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popla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721C3FF-CEA0-454A-A3E7-E7F0DA8CB9A5}"/>
              </a:ext>
            </a:extLst>
          </p:cNvPr>
          <p:cNvSpPr txBox="1"/>
          <p:nvPr/>
        </p:nvSpPr>
        <p:spPr>
          <a:xfrm>
            <a:off x="3169535" y="6102059"/>
            <a:ext cx="255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Tis / a </a:t>
            </a:r>
            <a:r>
              <a:rPr lang="cs-CZ" b="1" dirty="0" err="1">
                <a:solidFill>
                  <a:srgbClr val="FFFF00"/>
                </a:solidFill>
              </a:rPr>
              <a:t>yew-tree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b="1" dirty="0">
                <a:solidFill>
                  <a:schemeClr val="accent2"/>
                </a:solidFill>
              </a:rPr>
              <a:t>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ju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try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8040BFE-69C1-47C0-90CE-F83167A050D8}"/>
              </a:ext>
            </a:extLst>
          </p:cNvPr>
          <p:cNvSpPr txBox="1"/>
          <p:nvPr/>
        </p:nvSpPr>
        <p:spPr>
          <a:xfrm>
            <a:off x="6584362" y="6117671"/>
            <a:ext cx="261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Javor / a </a:t>
            </a:r>
            <a:r>
              <a:rPr lang="cs-CZ" b="1" dirty="0" err="1">
                <a:solidFill>
                  <a:srgbClr val="FFFF00"/>
                </a:solidFill>
              </a:rPr>
              <a:t>maple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b="1" dirty="0">
                <a:solidFill>
                  <a:schemeClr val="accent2"/>
                </a:solidFill>
              </a:rPr>
              <a:t>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mejpl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5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CC00FC-6E21-46EB-AB28-745F097B2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0" name="Rectangle 69">
              <a:extLst>
                <a:ext uri="{FF2B5EF4-FFF2-40B4-BE49-F238E27FC236}">
                  <a16:creationId xmlns:a16="http://schemas.microsoft.com/office/drawing/2014/main" id="{2422A806-6F90-447B-A513-ADBD7AA54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FEC3B437-40B3-4C42-8744-ED6E733A1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777511-1DB3-455D-ADF3-63EC1FCAD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0043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0A7D0EE8-D819-40C5-ADAD-14CE4E716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4A30649E-6DF0-48F5-B376-261AECE4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C2364A72-827F-4B61-988F-6CC8C4859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EB182FA-5AA5-488B-84DC-7A522FA4A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38618A6-EBFD-46E0-8296-B6123A450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26D6D99-DE3A-4930-BCE7-C540CBF50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3ACE65C-5554-4C8F-8612-49E6E2C6A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AD7ED8D-70A7-4441-BB92-898ED370F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F72EABC-C9CA-4224-BD5B-DBB1418CD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ECCC5BC-E7C8-4D67-954D-8F6B9980A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8A8C8825-F2FF-4F14-AACE-52E949A5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F9335A83-C6A2-413E-880A-B4BB9924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BF61F578-820C-4C5B-BAE7-0ACED8F1A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0E55C78-E33D-4674-B827-19C7138F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F5E1FFD-1870-46C5-A38E-48807D3E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4C24FEDF-2EB8-4FEE-9710-65B224AF7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7BD452C9-563B-4FDD-AE78-7A17B9B9C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E204650-073A-43F0-B544-E58A8849A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03E1999E-D693-4863-B1F6-FB935EBF4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8E8F11F6-A788-4420-B47C-06EBC8D4D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BFB7FE10-2237-4A53-8965-3735633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F3D56A34-4E4A-404C-84A7-EC7A2FF57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797D88DE-EB08-4B29-8F20-D5CB97A4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556BD02-F2E5-42AF-AF25-03CAAE20C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65411AE2-81EF-4BFA-A35A-A15351EDC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11869CEB-472C-4CC0-8A93-CD65D0A17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DA77CBC6-3324-4D92-851D-985077375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1B3276EA-9F0A-4B2F-B70F-ED0EF12CD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>
                <a:ext uri="{FF2B5EF4-FFF2-40B4-BE49-F238E27FC236}">
                  <a16:creationId xmlns:a16="http://schemas.microsoft.com/office/drawing/2014/main" id="{639F30AE-AAC5-41F2-AA9C-A1B040FD5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C5702EFB-9FC9-4867-84EF-80472629C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FCB8F687-3733-407E-93CB-C9AC91379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294DEB8D-5409-4E04-8758-B18C3708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99AF88ED-F4BF-411D-BFAE-D404850D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8A5F400B-44AF-42F9-9E3A-90F15F0F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F683648C-A59B-45BF-B12B-C3565B54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6EBBB1B7-63EE-4A7A-A8F3-6E691B355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1BC8DA5D-18F7-4BE5-A60C-BEB153AEF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2C77F9CB-BBF4-4735-8FBD-88BFE4957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C03D174F-2F5B-4C62-9B1D-ABFFC01D3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0312CF71-8F11-4DDB-A89D-097C70381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C5A7B3D7-673F-4FE6-984A-223B0A6A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E6B8ACF6-C533-4703-B72A-A8A83EDC3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04CF89EC-750E-4006-BFE8-1B32DE139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0A415805-C61A-4642-BAE6-F1675BA4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A93A4661-58EC-46B2-BC71-7D2ADA14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ACE16DE1-30BE-49A6-BA25-056C5CCAB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AE28BB13-CB72-47BA-B52E-A903D7C44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EF205C5-AD0D-4C6B-B99C-675734E9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3EB80C49-8688-418A-B60D-D652107AC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C84CF518-C638-4C72-A7E5-C7B06DB21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248B7D57-815C-4F0B-BB28-3AE0E1B52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A901B28C-B7DC-4DBD-9940-FAEBE9FF2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F48B80E3-E884-43AC-AC29-A4AAE8BDD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DD74EBEF-E28B-4A85-A8B5-0AA73914F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8835" y="1827747"/>
            <a:ext cx="2214846" cy="2321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Typical Plants in Our Park</a:t>
            </a:r>
          </a:p>
        </p:txBody>
      </p:sp>
      <p:pic>
        <p:nvPicPr>
          <p:cNvPr id="6" name="Obrázek 5" descr="Obsah obrázku strom, exteriér, tráva, rostlina&#10;&#10;Popis byl vytvořen automaticky">
            <a:extLst>
              <a:ext uri="{FF2B5EF4-FFF2-40B4-BE49-F238E27FC236}">
                <a16:creationId xmlns:a16="http://schemas.microsoft.com/office/drawing/2014/main" id="{04B4AACA-9007-4F36-B23E-626FFA6216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r="-2" b="4004"/>
          <a:stretch/>
        </p:blipFill>
        <p:spPr>
          <a:xfrm>
            <a:off x="-4197" y="1"/>
            <a:ext cx="5668905" cy="342741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4" name="Obrázek 3" descr="Obsah obrázku strom, exteriér, rostlina, tráva&#10;&#10;Popis byl vytvořen automaticky">
            <a:extLst>
              <a:ext uri="{FF2B5EF4-FFF2-40B4-BE49-F238E27FC236}">
                <a16:creationId xmlns:a16="http://schemas.microsoft.com/office/drawing/2014/main" id="{3E3F7681-66ED-4283-A9E5-59B480E93B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0" r="-2" b="31772"/>
          <a:stretch/>
        </p:blipFill>
        <p:spPr>
          <a:xfrm>
            <a:off x="-4197" y="3427414"/>
            <a:ext cx="5668905" cy="3430587"/>
          </a:xfrm>
          <a:custGeom>
            <a:avLst/>
            <a:gdLst>
              <a:gd name="connsiteX0" fmla="*/ 0 w 7558541"/>
              <a:gd name="connsiteY0" fmla="*/ 0 h 3430587"/>
              <a:gd name="connsiteX1" fmla="*/ 7558541 w 7558541"/>
              <a:gd name="connsiteY1" fmla="*/ 0 h 3430587"/>
              <a:gd name="connsiteX2" fmla="*/ 7558541 w 7558541"/>
              <a:gd name="connsiteY2" fmla="*/ 3430587 h 3430587"/>
              <a:gd name="connsiteX3" fmla="*/ 0 w 7558541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9D414ED-5E2D-4495-AD85-39B376518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40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A19AD86-8CE3-4F48-BE3E-B1B31F986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7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566890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D99DDFF-97C9-44F3-8986-1BDC1132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3FA40A33-68F3-469F-A1DE-7CFBC0D62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D266A667-1482-4C18-AD2F-B6ADA5DF5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4">
              <a:extLst>
                <a:ext uri="{FF2B5EF4-FFF2-40B4-BE49-F238E27FC236}">
                  <a16:creationId xmlns:a16="http://schemas.microsoft.com/office/drawing/2014/main" id="{8258769B-37F5-4E8D-8B00-38AC7386D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C72433F1-70F8-4C17-BE50-1F9AEE946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6">
              <a:extLst>
                <a:ext uri="{FF2B5EF4-FFF2-40B4-BE49-F238E27FC236}">
                  <a16:creationId xmlns:a16="http://schemas.microsoft.com/office/drawing/2014/main" id="{3C859C38-E0FE-4D14-B1E6-2C5CAB63B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7">
              <a:extLst>
                <a:ext uri="{FF2B5EF4-FFF2-40B4-BE49-F238E27FC236}">
                  <a16:creationId xmlns:a16="http://schemas.microsoft.com/office/drawing/2014/main" id="{792C2EA0-4DF9-47F4-BD05-197BD31A4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8">
              <a:extLst>
                <a:ext uri="{FF2B5EF4-FFF2-40B4-BE49-F238E27FC236}">
                  <a16:creationId xmlns:a16="http://schemas.microsoft.com/office/drawing/2014/main" id="{8E125260-0096-4692-AADE-869F34271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9">
              <a:extLst>
                <a:ext uri="{FF2B5EF4-FFF2-40B4-BE49-F238E27FC236}">
                  <a16:creationId xmlns:a16="http://schemas.microsoft.com/office/drawing/2014/main" id="{2431D55A-3809-4013-8946-8303EA4C0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0">
              <a:extLst>
                <a:ext uri="{FF2B5EF4-FFF2-40B4-BE49-F238E27FC236}">
                  <a16:creationId xmlns:a16="http://schemas.microsoft.com/office/drawing/2014/main" id="{3E8D9EE6-A386-47E6-B9D0-65C39971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Rectangle 41">
              <a:extLst>
                <a:ext uri="{FF2B5EF4-FFF2-40B4-BE49-F238E27FC236}">
                  <a16:creationId xmlns:a16="http://schemas.microsoft.com/office/drawing/2014/main" id="{BFB37BA3-15CE-410A-B78D-62BF82E02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47098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BDDFBA3-23D9-4786-A45F-FEF742B1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34" name="Rectangle 133">
              <a:extLst>
                <a:ext uri="{FF2B5EF4-FFF2-40B4-BE49-F238E27FC236}">
                  <a16:creationId xmlns:a16="http://schemas.microsoft.com/office/drawing/2014/main" id="{E0EBE532-C04A-4AC8-95E7-D3F087710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2">
              <a:extLst>
                <a:ext uri="{FF2B5EF4-FFF2-40B4-BE49-F238E27FC236}">
                  <a16:creationId xmlns:a16="http://schemas.microsoft.com/office/drawing/2014/main" id="{8E8960D2-8CD9-4255-8961-CF012431B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4FB8CD5-B48F-4F81-A952-23B54576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275668"/>
            <a:ext cx="6623049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Typical Plants in Our Park</a:t>
            </a:r>
            <a:endParaRPr lang="en-US" sz="380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675C45-73A7-4834-9423-2EE97A185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8" name="Rectangle 5">
              <a:extLst>
                <a:ext uri="{FF2B5EF4-FFF2-40B4-BE49-F238E27FC236}">
                  <a16:creationId xmlns:a16="http://schemas.microsoft.com/office/drawing/2014/main" id="{207C9B8E-4F4B-4841-ADF8-C31607C76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084107C0-AD02-471D-A83A-D12929116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DA67B059-27BB-49A7-928B-645AE2D0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4D70128D-20C2-438B-A871-616B06009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7C89D520-D035-41DA-BD94-190816946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DD53D072-5E34-4AB0-B662-D3FA3726D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FC115059-574C-49F1-97F0-B8DE87404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F00F579F-7DFB-4624-ADFC-5B2B5CF5E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7FE158CB-F85C-4816-A06F-1AE44B023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ED325173-4A70-4642-9098-524842C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C9CED7C6-F32F-4C1F-A13C-F72A7695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Line 16">
              <a:extLst>
                <a:ext uri="{FF2B5EF4-FFF2-40B4-BE49-F238E27FC236}">
                  <a16:creationId xmlns:a16="http://schemas.microsoft.com/office/drawing/2014/main" id="{03639F49-0921-4D6B-87A4-43C367AB1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C3CDC29B-0CCD-47C4-A157-9C25C686E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7BE181EF-6653-44C9-94F3-BC64FE8F3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7603555B-5379-4D37-BB54-8E2C35BC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5B88FFEA-466C-4DB6-B1F6-5980F1031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Rectangle 21">
              <a:extLst>
                <a:ext uri="{FF2B5EF4-FFF2-40B4-BE49-F238E27FC236}">
                  <a16:creationId xmlns:a16="http://schemas.microsoft.com/office/drawing/2014/main" id="{C02A931B-1FD3-4CCD-8D81-B6452BEA8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049D793A-2AA3-4AC9-BC5A-D381A5B0C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459D268E-9780-4EA5-8E44-B71075970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45BAA3E4-0524-498E-A16E-15774E341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9C006FC5-1FC3-4E9F-B5E3-C9A1501DA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6">
              <a:extLst>
                <a:ext uri="{FF2B5EF4-FFF2-40B4-BE49-F238E27FC236}">
                  <a16:creationId xmlns:a16="http://schemas.microsoft.com/office/drawing/2014/main" id="{72528D10-570D-4859-8CB0-5C0B22467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BD6A4290-BD69-43C3-9AC0-A11327E58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6C61166D-7091-4951-87CD-7C026282F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C536AE6E-86BB-458C-8AC0-85528874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71758BB9-E800-43CF-BBEF-5790E536E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68702DDE-7D53-4CB8-8892-B967D41D6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Obrázek 4" descr="Obsah obrázku strom, tráva, exteriér, rostlina&#10;&#10;Popis byl vytvořen automaticky">
            <a:extLst>
              <a:ext uri="{FF2B5EF4-FFF2-40B4-BE49-F238E27FC236}">
                <a16:creationId xmlns:a16="http://schemas.microsoft.com/office/drawing/2014/main" id="{C3CE229C-DF64-4DCF-8F76-70276019E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r="11074" b="-2"/>
          <a:stretch/>
        </p:blipFill>
        <p:spPr>
          <a:xfrm>
            <a:off x="282182" y="606425"/>
            <a:ext cx="4230124" cy="3817703"/>
          </a:xfrm>
          <a:custGeom>
            <a:avLst/>
            <a:gdLst>
              <a:gd name="connsiteX0" fmla="*/ 160369 w 4874998"/>
              <a:gd name="connsiteY0" fmla="*/ 0 h 3299778"/>
              <a:gd name="connsiteX1" fmla="*/ 4874998 w 4874998"/>
              <a:gd name="connsiteY1" fmla="*/ 0 h 3299778"/>
              <a:gd name="connsiteX2" fmla="*/ 4874998 w 4874998"/>
              <a:gd name="connsiteY2" fmla="*/ 3299778 h 3299778"/>
              <a:gd name="connsiteX3" fmla="*/ 0 w 4874998"/>
              <a:gd name="connsiteY3" fmla="*/ 3299778 h 3299778"/>
              <a:gd name="connsiteX4" fmla="*/ 0 w 4874998"/>
              <a:gd name="connsiteY4" fmla="*/ 160369 h 3299778"/>
              <a:gd name="connsiteX5" fmla="*/ 160369 w 4874998"/>
              <a:gd name="connsiteY5" fmla="*/ 0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998" h="3299778">
                <a:moveTo>
                  <a:pt x="160369" y="0"/>
                </a:moveTo>
                <a:lnTo>
                  <a:pt x="4874998" y="0"/>
                </a:lnTo>
                <a:lnTo>
                  <a:pt x="4874998" y="3299778"/>
                </a:lnTo>
                <a:lnTo>
                  <a:pt x="0" y="3299778"/>
                </a:lnTo>
                <a:lnTo>
                  <a:pt x="0" y="160369"/>
                </a:lnTo>
                <a:cubicBezTo>
                  <a:pt x="0" y="71800"/>
                  <a:pt x="71800" y="0"/>
                  <a:pt x="160369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Obsah obrázku strom, tráva, exteriér, rostlina&#10;&#10;Popis byl vytvořen automaticky">
            <a:extLst>
              <a:ext uri="{FF2B5EF4-FFF2-40B4-BE49-F238E27FC236}">
                <a16:creationId xmlns:a16="http://schemas.microsoft.com/office/drawing/2014/main" id="{D9C11E8C-6C8B-4A02-9387-1D5DECA201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6050" b="-2"/>
          <a:stretch/>
        </p:blipFill>
        <p:spPr>
          <a:xfrm>
            <a:off x="4635102" y="606426"/>
            <a:ext cx="4329430" cy="3908424"/>
          </a:xfrm>
          <a:custGeom>
            <a:avLst/>
            <a:gdLst>
              <a:gd name="connsiteX0" fmla="*/ 0 w 4873629"/>
              <a:gd name="connsiteY0" fmla="*/ 0 h 3299778"/>
              <a:gd name="connsiteX1" fmla="*/ 4873629 w 4873629"/>
              <a:gd name="connsiteY1" fmla="*/ 0 h 3299778"/>
              <a:gd name="connsiteX2" fmla="*/ 4873629 w 4873629"/>
              <a:gd name="connsiteY2" fmla="*/ 3139409 h 3299778"/>
              <a:gd name="connsiteX3" fmla="*/ 4713260 w 4873629"/>
              <a:gd name="connsiteY3" fmla="*/ 3299778 h 3299778"/>
              <a:gd name="connsiteX4" fmla="*/ 0 w 4873629"/>
              <a:gd name="connsiteY4" fmla="*/ 3299778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9" h="3299778">
                <a:moveTo>
                  <a:pt x="0" y="0"/>
                </a:moveTo>
                <a:lnTo>
                  <a:pt x="4873629" y="0"/>
                </a:lnTo>
                <a:lnTo>
                  <a:pt x="4873629" y="3139409"/>
                </a:lnTo>
                <a:cubicBezTo>
                  <a:pt x="4873629" y="3227978"/>
                  <a:pt x="4801829" y="3299778"/>
                  <a:pt x="4713260" y="3299778"/>
                </a:cubicBezTo>
                <a:lnTo>
                  <a:pt x="0" y="3299778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F00361E-57C8-492B-B4F0-1439E15D9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67" name="Freeform 32">
              <a:extLst>
                <a:ext uri="{FF2B5EF4-FFF2-40B4-BE49-F238E27FC236}">
                  <a16:creationId xmlns:a16="http://schemas.microsoft.com/office/drawing/2014/main" id="{918FAC72-C1C2-4BCA-A9B7-91FEC1D40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3">
              <a:extLst>
                <a:ext uri="{FF2B5EF4-FFF2-40B4-BE49-F238E27FC236}">
                  <a16:creationId xmlns:a16="http://schemas.microsoft.com/office/drawing/2014/main" id="{AF6834BB-BEBD-43E1-A091-D397D79E3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4">
              <a:extLst>
                <a:ext uri="{FF2B5EF4-FFF2-40B4-BE49-F238E27FC236}">
                  <a16:creationId xmlns:a16="http://schemas.microsoft.com/office/drawing/2014/main" id="{5A74981B-5244-4C94-BE11-E3C229E9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5">
              <a:extLst>
                <a:ext uri="{FF2B5EF4-FFF2-40B4-BE49-F238E27FC236}">
                  <a16:creationId xmlns:a16="http://schemas.microsoft.com/office/drawing/2014/main" id="{A4FF71BD-1909-4329-9C4A-4F3C1C29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6">
              <a:extLst>
                <a:ext uri="{FF2B5EF4-FFF2-40B4-BE49-F238E27FC236}">
                  <a16:creationId xmlns:a16="http://schemas.microsoft.com/office/drawing/2014/main" id="{27C4F474-C974-48D0-9650-D58210767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DD927905-4A6B-4B9B-9C58-613024E82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8">
              <a:extLst>
                <a:ext uri="{FF2B5EF4-FFF2-40B4-BE49-F238E27FC236}">
                  <a16:creationId xmlns:a16="http://schemas.microsoft.com/office/drawing/2014/main" id="{A92124AC-A10B-4279-A47D-702D60E67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9">
              <a:extLst>
                <a:ext uri="{FF2B5EF4-FFF2-40B4-BE49-F238E27FC236}">
                  <a16:creationId xmlns:a16="http://schemas.microsoft.com/office/drawing/2014/main" id="{F2967113-59A4-4563-8C14-5126736D0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40">
              <a:extLst>
                <a:ext uri="{FF2B5EF4-FFF2-40B4-BE49-F238E27FC236}">
                  <a16:creationId xmlns:a16="http://schemas.microsoft.com/office/drawing/2014/main" id="{7899F191-DDFF-4C04-AC96-F7E78AFF5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Rectangle 41">
              <a:extLst>
                <a:ext uri="{FF2B5EF4-FFF2-40B4-BE49-F238E27FC236}">
                  <a16:creationId xmlns:a16="http://schemas.microsoft.com/office/drawing/2014/main" id="{12D113B0-FE62-49B3-9068-DED4ADEB5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31677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DBB98A2-DF34-4C5C-92C5-02183F7D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4F2E3CBD-E828-4A17-A3C2-62922440D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917E9E6B-C369-47C9-B546-AE893E099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E3318AB-8102-4A9E-B0A3-FD12E0FD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275668"/>
            <a:ext cx="6623049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Typical Plants in Our Park</a:t>
            </a:r>
            <a:endParaRPr lang="en-US" sz="380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B2477A6-F263-460F-B09F-8DE19EDB7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0B182A6F-7B46-4AAF-A16A-B718FE9E0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575AA46-28BE-4333-81C7-20348D016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D342C89-F411-42B8-B8A5-D57C7CA59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39FF7073-AFA1-444D-B281-02FE3EF7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55D489A8-6A0B-48D8-8492-8BA46FA0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C2AFCCB-DD9A-4F41-BF60-9C7579FAC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338BEAE4-5D14-45A6-BE64-7785F40B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9D0C6C4B-7882-4677-9E68-DA7EE75B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D4E84130-0CD6-4E1C-B2F1-8E3922BD5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8678CB1A-FEB0-43E1-8810-CC3E59553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DCF4647-8948-4EFA-A8D0-2F1B35DC8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F1B7E9C9-031B-4229-97EE-311E897F3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DA4EE807-0D75-46DC-96C0-A19114DF1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D30FC02A-A596-4144-BA34-E69704C40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F306082A-6501-4C46-A786-842A5DDA0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CBADA3DC-B25F-40E2-B4CB-51869919B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B3A61F9D-87B1-4437-8580-825B90DA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50EC3471-B22B-4AB3-988C-8524066E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4091E802-4064-4950-A69D-9C662D528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EAFDC5D2-C02A-4747-A3F4-A903630A8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03B3D93F-2849-4E3B-9BD7-29B6CCBD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EA57F318-12B8-4EB0-9EC5-289A8AD9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EF46DCDE-7BFE-42F4-B489-A93B2D1E8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55D6AEA8-2CC3-42C4-862A-2891F2CE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95058E10-F0C8-4B9A-A9A5-2FD97C51D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319DEFA4-9134-4372-837C-E587AF279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5A86B902-8B73-48BA-8060-1F6209B24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Obrázek 3" descr="Obsah obrázku tráva, exteriér, rostlina, zahrada&#10;&#10;Popis byl vytvořen automaticky">
            <a:extLst>
              <a:ext uri="{FF2B5EF4-FFF2-40B4-BE49-F238E27FC236}">
                <a16:creationId xmlns:a16="http://schemas.microsoft.com/office/drawing/2014/main" id="{B5CFB5A9-EF4C-4E0F-BD39-07AE2CBF78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 r="4" b="564"/>
          <a:stretch/>
        </p:blipFill>
        <p:spPr>
          <a:xfrm>
            <a:off x="214314" y="820314"/>
            <a:ext cx="4182700" cy="3715454"/>
          </a:xfrm>
          <a:custGeom>
            <a:avLst/>
            <a:gdLst>
              <a:gd name="connsiteX0" fmla="*/ 160369 w 4953000"/>
              <a:gd name="connsiteY0" fmla="*/ 0 h 3299778"/>
              <a:gd name="connsiteX1" fmla="*/ 4953000 w 4953000"/>
              <a:gd name="connsiteY1" fmla="*/ 0 h 3299778"/>
              <a:gd name="connsiteX2" fmla="*/ 4953000 w 4953000"/>
              <a:gd name="connsiteY2" fmla="*/ 3299778 h 3299778"/>
              <a:gd name="connsiteX3" fmla="*/ 0 w 4953000"/>
              <a:gd name="connsiteY3" fmla="*/ 3299778 h 3299778"/>
              <a:gd name="connsiteX4" fmla="*/ 0 w 4953000"/>
              <a:gd name="connsiteY4" fmla="*/ 160369 h 3299778"/>
              <a:gd name="connsiteX5" fmla="*/ 160369 w 4953000"/>
              <a:gd name="connsiteY5" fmla="*/ 0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3299778">
                <a:moveTo>
                  <a:pt x="160369" y="0"/>
                </a:moveTo>
                <a:lnTo>
                  <a:pt x="4953000" y="0"/>
                </a:lnTo>
                <a:lnTo>
                  <a:pt x="4953000" y="3299778"/>
                </a:lnTo>
                <a:lnTo>
                  <a:pt x="0" y="3299778"/>
                </a:lnTo>
                <a:lnTo>
                  <a:pt x="0" y="160369"/>
                </a:lnTo>
                <a:cubicBezTo>
                  <a:pt x="0" y="71800"/>
                  <a:pt x="71800" y="0"/>
                  <a:pt x="160369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tráva, exteriér, rostlina, pole&#10;&#10;Popis byl vytvořen automaticky">
            <a:extLst>
              <a:ext uri="{FF2B5EF4-FFF2-40B4-BE49-F238E27FC236}">
                <a16:creationId xmlns:a16="http://schemas.microsoft.com/office/drawing/2014/main" id="{E17C9564-9F7D-4A2D-A13A-FEB3D2DD19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13364" b="-2"/>
          <a:stretch/>
        </p:blipFill>
        <p:spPr>
          <a:xfrm>
            <a:off x="4620225" y="485211"/>
            <a:ext cx="4092173" cy="3630383"/>
          </a:xfrm>
          <a:custGeom>
            <a:avLst/>
            <a:gdLst>
              <a:gd name="connsiteX0" fmla="*/ 0 w 4959354"/>
              <a:gd name="connsiteY0" fmla="*/ 0 h 3299778"/>
              <a:gd name="connsiteX1" fmla="*/ 4959354 w 4959354"/>
              <a:gd name="connsiteY1" fmla="*/ 0 h 3299778"/>
              <a:gd name="connsiteX2" fmla="*/ 4959354 w 4959354"/>
              <a:gd name="connsiteY2" fmla="*/ 3139409 h 3299778"/>
              <a:gd name="connsiteX3" fmla="*/ 4798985 w 4959354"/>
              <a:gd name="connsiteY3" fmla="*/ 3299778 h 3299778"/>
              <a:gd name="connsiteX4" fmla="*/ 0 w 4959354"/>
              <a:gd name="connsiteY4" fmla="*/ 3299778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354" h="3299778">
                <a:moveTo>
                  <a:pt x="0" y="0"/>
                </a:moveTo>
                <a:lnTo>
                  <a:pt x="4959354" y="0"/>
                </a:lnTo>
                <a:lnTo>
                  <a:pt x="4959354" y="3139409"/>
                </a:lnTo>
                <a:cubicBezTo>
                  <a:pt x="4959354" y="3227978"/>
                  <a:pt x="4887554" y="3299778"/>
                  <a:pt x="4798985" y="3299778"/>
                </a:cubicBezTo>
                <a:lnTo>
                  <a:pt x="0" y="3299778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65D2888-8C75-4AF1-A42A-B05FCEE2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44BBFA76-126D-4D7C-9957-295925D6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D69A20BE-7757-414A-AF45-54EAC2C4C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ED2A46F3-7CE1-4E4B-A26C-D832B37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15E6297B-8B83-43AB-8669-32F7726A4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D3AD3783-42B3-4ACB-9C26-BCC9206E1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389F8D1F-B8F8-42B2-8FC1-8DC3AF545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048855BB-DEDE-492C-993A-090B4E93F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21295A77-4D3C-4C8D-B83C-656920EA3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7739773D-675E-489B-B0E9-82A819C51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A904CFCE-5569-4F0A-A266-EAAFAD04A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20584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CC00FC-6E21-46EB-AB28-745F097B2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69" name="Rectangle 68">
              <a:extLst>
                <a:ext uri="{FF2B5EF4-FFF2-40B4-BE49-F238E27FC236}">
                  <a16:creationId xmlns:a16="http://schemas.microsoft.com/office/drawing/2014/main" id="{2422A806-6F90-447B-A513-ADBD7AA54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FEC3B437-40B3-4C42-8744-ED6E733A1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6777511-1DB3-455D-ADF3-63EC1FCAD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0043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0A7D0EE8-D819-40C5-ADAD-14CE4E716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4A30649E-6DF0-48F5-B376-261AECE4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2364A72-827F-4B61-988F-6CC8C4859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id="{EEB182FA-5AA5-488B-84DC-7A522FA4A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38618A6-EBFD-46E0-8296-B6123A450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426D6D99-DE3A-4930-BCE7-C540CBF50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E3ACE65C-5554-4C8F-8612-49E6E2C6A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0AD7ED8D-70A7-4441-BB92-898ED370F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FF72EABC-C9CA-4224-BD5B-DBB1418CD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CECCC5BC-E7C8-4D67-954D-8F6B9980A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8A8C8825-F2FF-4F14-AACE-52E949A5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F9335A83-C6A2-413E-880A-B4BB9924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BF61F578-820C-4C5B-BAE7-0ACED8F1A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E0E55C78-E33D-4674-B827-19C7138F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F5E1FFD-1870-46C5-A38E-48807D3E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4C24FEDF-2EB8-4FEE-9710-65B224AF7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7BD452C9-563B-4FDD-AE78-7A17B9B9C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E204650-073A-43F0-B544-E58A8849A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03E1999E-D693-4863-B1F6-FB935EBF4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8E8F11F6-A788-4420-B47C-06EBC8D4D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BFB7FE10-2237-4A53-8965-3735633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F3D56A34-4E4A-404C-84A7-EC7A2FF57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797D88DE-EB08-4B29-8F20-D5CB97A4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E556BD02-F2E5-42AF-AF25-03CAAE20C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65411AE2-81EF-4BFA-A35A-A15351EDC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11869CEB-472C-4CC0-8A93-CD65D0A17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DA77CBC6-3324-4D92-851D-985077375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1B3276EA-9F0A-4B2F-B70F-ED0EF12CD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33">
              <a:extLst>
                <a:ext uri="{FF2B5EF4-FFF2-40B4-BE49-F238E27FC236}">
                  <a16:creationId xmlns:a16="http://schemas.microsoft.com/office/drawing/2014/main" id="{639F30AE-AAC5-41F2-AA9C-A1B040FD5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C5702EFB-9FC9-4867-84EF-80472629C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FCB8F687-3733-407E-93CB-C9AC91379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294DEB8D-5409-4E04-8758-B18C3708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99AF88ED-F4BF-411D-BFAE-D404850D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8A5F400B-44AF-42F9-9E3A-90F15F0F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F683648C-A59B-45BF-B12B-C3565B54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6EBBB1B7-63EE-4A7A-A8F3-6E691B355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1BC8DA5D-18F7-4BE5-A60C-BEB153AEF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2C77F9CB-BBF4-4735-8FBD-88BFE4957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id="{C03D174F-2F5B-4C62-9B1D-ABFFC01D3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4">
              <a:extLst>
                <a:ext uri="{FF2B5EF4-FFF2-40B4-BE49-F238E27FC236}">
                  <a16:creationId xmlns:a16="http://schemas.microsoft.com/office/drawing/2014/main" id="{0312CF71-8F11-4DDB-A89D-097C70381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Rectangle 45">
              <a:extLst>
                <a:ext uri="{FF2B5EF4-FFF2-40B4-BE49-F238E27FC236}">
                  <a16:creationId xmlns:a16="http://schemas.microsoft.com/office/drawing/2014/main" id="{C5A7B3D7-673F-4FE6-984A-223B0A6A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E6B8ACF6-C533-4703-B72A-A8A83EDC3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04CF89EC-750E-4006-BFE8-1B32DE139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A415805-C61A-4642-BAE6-F1675BA4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A93A4661-58EC-46B2-BC71-7D2ADA14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ACE16DE1-30BE-49A6-BA25-056C5CCAB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AE28BB13-CB72-47BA-B52E-A903D7C44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CEF205C5-AD0D-4C6B-B99C-675734E9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3EB80C49-8688-418A-B60D-D652107AC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C84CF518-C638-4C72-A7E5-C7B06DB21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248B7D57-815C-4F0B-BB28-3AE0E1B52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A901B28C-B7DC-4DBD-9940-FAEBE9FF2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F48B80E3-E884-43AC-AC29-A4AAE8BDD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8">
              <a:extLst>
                <a:ext uri="{FF2B5EF4-FFF2-40B4-BE49-F238E27FC236}">
                  <a16:creationId xmlns:a16="http://schemas.microsoft.com/office/drawing/2014/main" id="{DD74EBEF-E28B-4A85-A8B5-0AA73914F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6D822CA-9C56-4097-8489-E344B904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835" y="1827747"/>
            <a:ext cx="2214846" cy="2321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Typical Plants in Our Park</a:t>
            </a:r>
            <a:endParaRPr lang="en-US" sz="370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 descr="Obsah obrázku tráva, exteriér, rostlina, pole&#10;&#10;Popis byl vytvořen automaticky">
            <a:extLst>
              <a:ext uri="{FF2B5EF4-FFF2-40B4-BE49-F238E27FC236}">
                <a16:creationId xmlns:a16="http://schemas.microsoft.com/office/drawing/2014/main" id="{4EF70390-AD4C-42AD-97AB-12A7D0AEE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 r="-2" b="13592"/>
          <a:stretch/>
        </p:blipFill>
        <p:spPr>
          <a:xfrm>
            <a:off x="-4197" y="1"/>
            <a:ext cx="5668905" cy="342741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Obrázek 4" descr="Obsah obrázku strom, exteriér, tráva, země&#10;&#10;Popis byl vytvořen automaticky">
            <a:extLst>
              <a:ext uri="{FF2B5EF4-FFF2-40B4-BE49-F238E27FC236}">
                <a16:creationId xmlns:a16="http://schemas.microsoft.com/office/drawing/2014/main" id="{7DDF3341-0FF2-4232-BACB-AFE6B8E0ED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1" r="-2" b="3499"/>
          <a:stretch/>
        </p:blipFill>
        <p:spPr>
          <a:xfrm>
            <a:off x="-4197" y="3427414"/>
            <a:ext cx="5668905" cy="3430587"/>
          </a:xfrm>
          <a:custGeom>
            <a:avLst/>
            <a:gdLst>
              <a:gd name="connsiteX0" fmla="*/ 0 w 7558541"/>
              <a:gd name="connsiteY0" fmla="*/ 0 h 3430587"/>
              <a:gd name="connsiteX1" fmla="*/ 7558541 w 7558541"/>
              <a:gd name="connsiteY1" fmla="*/ 0 h 3430587"/>
              <a:gd name="connsiteX2" fmla="*/ 7558541 w 7558541"/>
              <a:gd name="connsiteY2" fmla="*/ 3430587 h 3430587"/>
              <a:gd name="connsiteX3" fmla="*/ 0 w 7558541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9D414ED-5E2D-4495-AD85-39B376518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40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A19AD86-8CE3-4F48-BE3E-B1B31F986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7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566890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99DDFF-97C9-44F3-8986-1BDC1132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3FA40A33-68F3-469F-A1DE-7CFBC0D62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D266A667-1482-4C18-AD2F-B6ADA5DF5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8258769B-37F5-4E8D-8B00-38AC7386D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C72433F1-70F8-4C17-BE50-1F9AEE946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3C859C38-E0FE-4D14-B1E6-2C5CAB63B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792C2EA0-4DF9-47F4-BD05-197BD31A4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8E125260-0096-4692-AADE-869F34271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2431D55A-3809-4013-8946-8303EA4C0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3E8D9EE6-A386-47E6-B9D0-65C39971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Rectangle 41">
              <a:extLst>
                <a:ext uri="{FF2B5EF4-FFF2-40B4-BE49-F238E27FC236}">
                  <a16:creationId xmlns:a16="http://schemas.microsoft.com/office/drawing/2014/main" id="{BFB37BA3-15CE-410A-B78D-62BF82E02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97067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11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31" name="Group 67">
            <a:extLst>
              <a:ext uri="{FF2B5EF4-FFF2-40B4-BE49-F238E27FC236}">
                <a16:creationId xmlns:a16="http://schemas.microsoft.com/office/drawing/2014/main" id="{4BCC00FC-6E21-46EB-AB28-745F097B2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43" name="Rectangle 68">
              <a:extLst>
                <a:ext uri="{FF2B5EF4-FFF2-40B4-BE49-F238E27FC236}">
                  <a16:creationId xmlns:a16="http://schemas.microsoft.com/office/drawing/2014/main" id="{2422A806-6F90-447B-A513-ADBD7AA54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FEC3B437-40B3-4C42-8744-ED6E733A1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4" name="Group 71">
            <a:extLst>
              <a:ext uri="{FF2B5EF4-FFF2-40B4-BE49-F238E27FC236}">
                <a16:creationId xmlns:a16="http://schemas.microsoft.com/office/drawing/2014/main" id="{26777511-1DB3-455D-ADF3-63EC1FCAD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0043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5" name="Rectangle 5">
              <a:extLst>
                <a:ext uri="{FF2B5EF4-FFF2-40B4-BE49-F238E27FC236}">
                  <a16:creationId xmlns:a16="http://schemas.microsoft.com/office/drawing/2014/main" id="{0A7D0EE8-D819-40C5-ADAD-14CE4E716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4A30649E-6DF0-48F5-B376-261AECE4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2364A72-827F-4B61-988F-6CC8C4859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id="{EEB182FA-5AA5-488B-84DC-7A522FA4A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38618A6-EBFD-46E0-8296-B6123A450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426D6D99-DE3A-4930-BCE7-C540CBF50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E3ACE65C-5554-4C8F-8612-49E6E2C6A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0AD7ED8D-70A7-4441-BB92-898ED370F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FF72EABC-C9CA-4224-BD5B-DBB1418CD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CECCC5BC-E7C8-4D67-954D-8F6B9980A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8A8C8825-F2FF-4F14-AACE-52E949A5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F9335A83-C6A2-413E-880A-B4BB9924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BF61F578-820C-4C5B-BAE7-0ACED8F1A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E0E55C78-E33D-4674-B827-19C7138F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F5E1FFD-1870-46C5-A38E-48807D3E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4C24FEDF-2EB8-4FEE-9710-65B224AF7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7BD452C9-563B-4FDD-AE78-7A17B9B9C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E204650-073A-43F0-B544-E58A8849A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03E1999E-D693-4863-B1F6-FB935EBF4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8E8F11F6-A788-4420-B47C-06EBC8D4D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BFB7FE10-2237-4A53-8965-3735633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F3D56A34-4E4A-404C-84A7-EC7A2FF57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797D88DE-EB08-4B29-8F20-D5CB97A4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28">
              <a:extLst>
                <a:ext uri="{FF2B5EF4-FFF2-40B4-BE49-F238E27FC236}">
                  <a16:creationId xmlns:a16="http://schemas.microsoft.com/office/drawing/2014/main" id="{E556BD02-F2E5-42AF-AF25-03CAAE20C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65411AE2-81EF-4BFA-A35A-A15351EDC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30">
              <a:extLst>
                <a:ext uri="{FF2B5EF4-FFF2-40B4-BE49-F238E27FC236}">
                  <a16:creationId xmlns:a16="http://schemas.microsoft.com/office/drawing/2014/main" id="{11869CEB-472C-4CC0-8A93-CD65D0A17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DA77CBC6-3324-4D92-851D-985077375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1B3276EA-9F0A-4B2F-B70F-ED0EF12CD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33">
              <a:extLst>
                <a:ext uri="{FF2B5EF4-FFF2-40B4-BE49-F238E27FC236}">
                  <a16:creationId xmlns:a16="http://schemas.microsoft.com/office/drawing/2014/main" id="{639F30AE-AAC5-41F2-AA9C-A1B040FD5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C5702EFB-9FC9-4867-84EF-80472629C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FCB8F687-3733-407E-93CB-C9AC91379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294DEB8D-5409-4E04-8758-B18C3708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99AF88ED-F4BF-411D-BFAE-D404850D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8A5F400B-44AF-42F9-9E3A-90F15F0F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F683648C-A59B-45BF-B12B-C3565B54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6EBBB1B7-63EE-4A7A-A8F3-6E691B355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1BC8DA5D-18F7-4BE5-A60C-BEB153AEF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2C77F9CB-BBF4-4735-8FBD-88BFE4957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id="{C03D174F-2F5B-4C62-9B1D-ABFFC01D3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4">
              <a:extLst>
                <a:ext uri="{FF2B5EF4-FFF2-40B4-BE49-F238E27FC236}">
                  <a16:creationId xmlns:a16="http://schemas.microsoft.com/office/drawing/2014/main" id="{0312CF71-8F11-4DDB-A89D-097C70381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Rectangle 45">
              <a:extLst>
                <a:ext uri="{FF2B5EF4-FFF2-40B4-BE49-F238E27FC236}">
                  <a16:creationId xmlns:a16="http://schemas.microsoft.com/office/drawing/2014/main" id="{C5A7B3D7-673F-4FE6-984A-223B0A6A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E6B8ACF6-C533-4703-B72A-A8A83EDC3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04CF89EC-750E-4006-BFE8-1B32DE139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A415805-C61A-4642-BAE6-F1675BA4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A93A4661-58EC-46B2-BC71-7D2ADA14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ACE16DE1-30BE-49A6-BA25-056C5CCAB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AE28BB13-CB72-47BA-B52E-A903D7C44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CEF205C5-AD0D-4C6B-B99C-675734E9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3EB80C49-8688-418A-B60D-D652107AC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C84CF518-C638-4C72-A7E5-C7B06DB21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248B7D57-815C-4F0B-BB28-3AE0E1B52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A901B28C-B7DC-4DBD-9940-FAEBE9FF2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F48B80E3-E884-43AC-AC29-A4AAE8BDD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8">
              <a:extLst>
                <a:ext uri="{FF2B5EF4-FFF2-40B4-BE49-F238E27FC236}">
                  <a16:creationId xmlns:a16="http://schemas.microsoft.com/office/drawing/2014/main" id="{DD74EBEF-E28B-4A85-A8B5-0AA73914F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8600A6E-2C07-491C-9C94-267B5654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835" y="1827747"/>
            <a:ext cx="2214846" cy="2321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Typical Plants in Our Park</a:t>
            </a:r>
            <a:endParaRPr lang="en-US" sz="370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 descr="Obsah obrázku tráva, exteriér, pole, travnaté&#10;&#10;Popis byl vytvořen automaticky">
            <a:extLst>
              <a:ext uri="{FF2B5EF4-FFF2-40B4-BE49-F238E27FC236}">
                <a16:creationId xmlns:a16="http://schemas.microsoft.com/office/drawing/2014/main" id="{DEF07FEE-4430-4D92-A711-38E2FE7A4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385"/>
          <a:stretch/>
        </p:blipFill>
        <p:spPr>
          <a:xfrm>
            <a:off x="300388" y="271384"/>
            <a:ext cx="4915456" cy="2971879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Obrázek 4" descr="Obsah obrázku strom, exteriér, rostlina, tráva&#10;&#10;Popis byl vytvořen automaticky">
            <a:extLst>
              <a:ext uri="{FF2B5EF4-FFF2-40B4-BE49-F238E27FC236}">
                <a16:creationId xmlns:a16="http://schemas.microsoft.com/office/drawing/2014/main" id="{3B308DD0-5B15-4C4D-B726-F8250B1FFC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-2" b="12644"/>
          <a:stretch/>
        </p:blipFill>
        <p:spPr>
          <a:xfrm>
            <a:off x="132935" y="3421195"/>
            <a:ext cx="5513913" cy="3336792"/>
          </a:xfrm>
          <a:custGeom>
            <a:avLst/>
            <a:gdLst>
              <a:gd name="connsiteX0" fmla="*/ 0 w 7558541"/>
              <a:gd name="connsiteY0" fmla="*/ 0 h 3430587"/>
              <a:gd name="connsiteX1" fmla="*/ 7558541 w 7558541"/>
              <a:gd name="connsiteY1" fmla="*/ 0 h 3430587"/>
              <a:gd name="connsiteX2" fmla="*/ 7558541 w 7558541"/>
              <a:gd name="connsiteY2" fmla="*/ 3430587 h 3430587"/>
              <a:gd name="connsiteX3" fmla="*/ 0 w 7558541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9D414ED-5E2D-4495-AD85-39B376518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40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A19AD86-8CE3-4F48-BE3E-B1B31F986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7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566890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99DDFF-97C9-44F3-8986-1BDC1132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3FA40A33-68F3-469F-A1DE-7CFBC0D62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D266A667-1482-4C18-AD2F-B6ADA5DF5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8258769B-37F5-4E8D-8B00-38AC7386D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C72433F1-70F8-4C17-BE50-1F9AEE946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3C859C38-E0FE-4D14-B1E6-2C5CAB63B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792C2EA0-4DF9-47F4-BD05-197BD31A4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8E125260-0096-4692-AADE-869F34271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2431D55A-3809-4013-8946-8303EA4C0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3E8D9EE6-A386-47E6-B9D0-65C39971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Rectangle 41">
              <a:extLst>
                <a:ext uri="{FF2B5EF4-FFF2-40B4-BE49-F238E27FC236}">
                  <a16:creationId xmlns:a16="http://schemas.microsoft.com/office/drawing/2014/main" id="{BFB37BA3-15CE-410A-B78D-62BF82E02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905513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Předvádění na obrazovce (4:3)</PresentationFormat>
  <Paragraphs>22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Obvod</vt:lpstr>
      <vt:lpstr>   Tomorrow Is on Our Hands  Plants in our park   By Matouš and Dorotka from Žamberk Czech Republic</vt:lpstr>
      <vt:lpstr>zamberk Czech Republic</vt:lpstr>
      <vt:lpstr>Typical Plants in Our Park</vt:lpstr>
      <vt:lpstr>Prezentace aplikace PowerPoint</vt:lpstr>
      <vt:lpstr>Typical Plants in Our Park</vt:lpstr>
      <vt:lpstr>Typical Plants in Our Park</vt:lpstr>
      <vt:lpstr>Typical Plants in Our Park</vt:lpstr>
      <vt:lpstr>Typical Plants in Our Park</vt:lpstr>
      <vt:lpstr>Typical Plants in Our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Tomorrow Is on Our Hands  Plants in our park   By Matouš and Dorotka from Žamberk Czech Republic</dc:title>
  <dc:creator>Ljuda</dc:creator>
  <cp:lastModifiedBy>Ljuda</cp:lastModifiedBy>
  <cp:revision>1</cp:revision>
  <dcterms:created xsi:type="dcterms:W3CDTF">2019-10-27T06:54:34Z</dcterms:created>
  <dcterms:modified xsi:type="dcterms:W3CDTF">2019-10-28T14:55:16Z</dcterms:modified>
</cp:coreProperties>
</file>