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2" r:id="rId1"/>
  </p:sldMasterIdLst>
  <p:notesMasterIdLst>
    <p:notesMasterId r:id="rId11"/>
  </p:notesMasterIdLst>
  <p:sldIdLst>
    <p:sldId id="277" r:id="rId2"/>
    <p:sldId id="260" r:id="rId3"/>
    <p:sldId id="278" r:id="rId4"/>
    <p:sldId id="279" r:id="rId5"/>
    <p:sldId id="280" r:id="rId6"/>
    <p:sldId id="281" r:id="rId7"/>
    <p:sldId id="282" r:id="rId8"/>
    <p:sldId id="283" r:id="rId9"/>
    <p:sldId id="284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4E9240-8AD6-44E6-831E-5428FA620D95}" type="datetimeFigureOut">
              <a:rPr lang="cs-CZ" smtClean="0"/>
              <a:t>16.10.2019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3D9887-5970-4E4E-9593-C356CE928C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2284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3D9887-5970-4E4E-9593-C356CE928CE8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375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6" name="Group 65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67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68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9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0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71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2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3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4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5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6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7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8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9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0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1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2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3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4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5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6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7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8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9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0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1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2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3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4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5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96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7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8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9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0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1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2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3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4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5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6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7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08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9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0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1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2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3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4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5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6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7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8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9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0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0238" y="1122363"/>
            <a:ext cx="6593681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0238" y="3602038"/>
            <a:ext cx="6593681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01052" y="5410202"/>
            <a:ext cx="2057400" cy="365125"/>
          </a:xfrm>
        </p:spPr>
        <p:txBody>
          <a:bodyPr/>
          <a:lstStyle/>
          <a:p>
            <a:fld id="{95EC1D4A-A796-47C3-A63E-CE236FB377E2}" type="datetimeFigureOut">
              <a:rPr lang="cs-CZ" smtClean="0"/>
              <a:t>16.10.2019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00237" y="5410202"/>
            <a:ext cx="3843665" cy="365125"/>
          </a:xfrm>
        </p:spPr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15603" y="5410200"/>
            <a:ext cx="578317" cy="365125"/>
          </a:xfrm>
        </p:spPr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1183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4304665"/>
            <a:ext cx="7434266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56058" y="606426"/>
            <a:ext cx="7434266" cy="3299778"/>
          </a:xfrm>
          <a:prstGeom prst="round2DiagRect">
            <a:avLst>
              <a:gd name="adj1" fmla="val 5101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24" y="5124020"/>
            <a:ext cx="7433144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16.10.2019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2341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93" y="609600"/>
            <a:ext cx="7429466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8" y="4419600"/>
            <a:ext cx="7428344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16.10.2019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81423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8" y="4309919"/>
            <a:ext cx="74295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16.10.2019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  <p:sp>
        <p:nvSpPr>
          <p:cNvPr id="52" name="TextBox 51"/>
          <p:cNvSpPr txBox="1"/>
          <p:nvPr/>
        </p:nvSpPr>
        <p:spPr>
          <a:xfrm>
            <a:off x="696579" y="718458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817473" y="2764972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879574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2134042"/>
            <a:ext cx="74295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23" y="4657655"/>
            <a:ext cx="7428379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16.10.2019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81822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56060" y="609600"/>
            <a:ext cx="7429499" cy="19050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856058" y="2674463"/>
            <a:ext cx="2397674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856059" y="3360263"/>
            <a:ext cx="2396432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86075" y="2677635"/>
            <a:ext cx="238828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86075" y="3363435"/>
            <a:ext cx="238895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89332" y="2674463"/>
            <a:ext cx="2396226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89332" y="3360263"/>
            <a:ext cx="2396226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16.10.2019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83715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56059" y="609600"/>
            <a:ext cx="7429499" cy="19050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856060" y="4404596"/>
            <a:ext cx="239643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56060" y="2666998"/>
            <a:ext cx="239643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800" dirty="0"/>
            </a:lvl1pPr>
          </a:lstStyle>
          <a:p>
            <a:pPr marL="0" lvl="0" indent="0">
              <a:buNone/>
            </a:pPr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856060" y="4980859"/>
            <a:ext cx="239643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66790" y="4404596"/>
            <a:ext cx="24003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66790" y="2666998"/>
            <a:ext cx="2399205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800" dirty="0"/>
            </a:lvl1pPr>
          </a:lstStyle>
          <a:p>
            <a:pPr marL="0" lvl="0" indent="0">
              <a:buNone/>
            </a:pPr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65695" y="4980857"/>
            <a:ext cx="24003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89426" y="4404595"/>
            <a:ext cx="2393056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89332" y="2666998"/>
            <a:ext cx="2396227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800" dirty="0"/>
            </a:lvl1pPr>
          </a:lstStyle>
          <a:p>
            <a:pPr marL="0" lvl="0" indent="0">
              <a:buNone/>
            </a:pPr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89332" y="4980855"/>
            <a:ext cx="2396226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16.10.2019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87805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16.10.2019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91725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1" y="609600"/>
            <a:ext cx="1503758" cy="5181601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6057" y="609600"/>
            <a:ext cx="5811443" cy="5181601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16.10.2019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6792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8" name="Content Placeholder 2"/>
          <p:cNvSpPr>
            <a:spLocks noGrp="1"/>
          </p:cNvSpPr>
          <p:nvPr>
            <p:ph idx="1"/>
          </p:nvPr>
        </p:nvSpPr>
        <p:spPr>
          <a:xfrm>
            <a:off x="856060" y="2249487"/>
            <a:ext cx="7429499" cy="3541714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9" name="Date Placeholder 3"/>
          <p:cNvSpPr>
            <a:spLocks noGrp="1"/>
          </p:cNvSpPr>
          <p:nvPr>
            <p:ph type="dt" sz="half" idx="10"/>
          </p:nvPr>
        </p:nvSpPr>
        <p:spPr>
          <a:xfrm>
            <a:off x="5592691" y="5883277"/>
            <a:ext cx="2057400" cy="365125"/>
          </a:xfrm>
        </p:spPr>
        <p:txBody>
          <a:bodyPr/>
          <a:lstStyle/>
          <a:p>
            <a:fld id="{95EC1D4A-A796-47C3-A63E-CE236FB377E2}" type="datetimeFigureOut">
              <a:rPr lang="cs-CZ" smtClean="0"/>
              <a:t>16.10.2019</a:t>
            </a:fld>
            <a:endParaRPr lang="cs-CZ"/>
          </a:p>
        </p:txBody>
      </p:sp>
      <p:sp>
        <p:nvSpPr>
          <p:cNvPr id="5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56059" y="5883276"/>
            <a:ext cx="4679482" cy="365125"/>
          </a:xfrm>
        </p:spPr>
        <p:txBody>
          <a:bodyPr/>
          <a:lstStyle/>
          <a:p>
            <a:endParaRPr lang="cs-CZ"/>
          </a:p>
        </p:txBody>
      </p:sp>
      <p:sp>
        <p:nvSpPr>
          <p:cNvPr id="5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07241" y="5883275"/>
            <a:ext cx="578317" cy="365125"/>
          </a:xfrm>
        </p:spPr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8348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1419227"/>
            <a:ext cx="74295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58" y="4424362"/>
            <a:ext cx="74295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16.10.2019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1247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6058" y="2249486"/>
            <a:ext cx="3658792" cy="3541714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2249486"/>
            <a:ext cx="3656408" cy="3541714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16.10.2019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1753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619127"/>
            <a:ext cx="7429500" cy="1477961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8902" y="2249486"/>
            <a:ext cx="3435949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6058" y="3073398"/>
            <a:ext cx="3658793" cy="271780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1992" y="2249485"/>
            <a:ext cx="3433565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3073398"/>
            <a:ext cx="3656408" cy="2717801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16.10.2019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1496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16.10.2019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2819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16.10.2019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3565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029" y="609601"/>
            <a:ext cx="2892028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150" y="592666"/>
            <a:ext cx="4418407" cy="5198534"/>
          </a:xfrm>
        </p:spPr>
        <p:txBody>
          <a:bodyPr anchor="ctr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029" y="2249486"/>
            <a:ext cx="2892028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16.10.2019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80365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1" y="609600"/>
            <a:ext cx="3753962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32866" y="609600"/>
            <a:ext cx="3452693" cy="5181602"/>
          </a:xfrm>
          <a:prstGeom prst="round2DiagRect">
            <a:avLst>
              <a:gd name="adj1" fmla="val 6074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3200"/>
            </a:lvl1pPr>
          </a:lstStyle>
          <a:p>
            <a:pPr marL="0" lvl="0" indent="0">
              <a:buNone/>
            </a:pPr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9" y="2249486"/>
            <a:ext cx="3753964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16.10.2019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9680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4288" y="0"/>
            <a:ext cx="9041774" cy="6858001"/>
            <a:chOff x="-14288" y="0"/>
            <a:chExt cx="9041774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8352798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2249487"/>
            <a:ext cx="74294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C1D4A-A796-47C3-A63E-CE236FB377E2}" type="datetimeFigureOut">
              <a:rPr lang="cs-CZ" smtClean="0"/>
              <a:t>16.10.2019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61269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  <p:sldLayoutId id="2147483835" r:id="rId13"/>
    <p:sldLayoutId id="2147483836" r:id="rId14"/>
    <p:sldLayoutId id="2147483837" r:id="rId15"/>
    <p:sldLayoutId id="2147483838" r:id="rId16"/>
    <p:sldLayoutId id="214748383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>
            <a:outerShdw blurRad="114300" dist="38100" dir="2700000" algn="tl">
              <a:srgbClr val="000000">
                <a:alpha val="26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effectLst>
            <a:outerShdw blurRad="127000" dist="38100" dir="2700000" algn="tl">
              <a:srgbClr val="000000">
                <a:alpha val="33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127000" dist="38100" dir="2700000" algn="tl">
              <a:srgbClr val="000000">
                <a:alpha val="33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127000" dist="38100" dir="2700000" algn="tl">
              <a:srgbClr val="000000">
                <a:alpha val="33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127000" dist="38100" dir="2700000" algn="tl">
              <a:srgbClr val="000000">
                <a:alpha val="33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127000" dist="38100" dir="2700000" algn="tl">
              <a:srgbClr val="000000">
                <a:alpha val="33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18.pn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CFC17B01-FD1A-4D99-9A4F-AE7659407A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9592" y="4293096"/>
            <a:ext cx="8064896" cy="1705360"/>
          </a:xfrm>
        </p:spPr>
        <p:txBody>
          <a:bodyPr>
            <a:normAutofit fontScale="90000"/>
          </a:bodyPr>
          <a:lstStyle/>
          <a:p>
            <a:r>
              <a:rPr lang="cs-CZ" sz="3600" dirty="0">
                <a:solidFill>
                  <a:srgbClr val="C00000"/>
                </a:solidFill>
              </a:rPr>
              <a:t/>
            </a:r>
            <a:br>
              <a:rPr lang="cs-CZ" sz="3600" dirty="0">
                <a:solidFill>
                  <a:srgbClr val="C00000"/>
                </a:solidFill>
              </a:rPr>
            </a:br>
            <a:r>
              <a:rPr lang="cs-CZ" sz="3600" dirty="0">
                <a:solidFill>
                  <a:srgbClr val="C00000"/>
                </a:solidFill>
              </a:rPr>
              <a:t/>
            </a:r>
            <a:br>
              <a:rPr lang="cs-CZ" sz="3600" dirty="0">
                <a:solidFill>
                  <a:srgbClr val="C00000"/>
                </a:solidFill>
              </a:rPr>
            </a:br>
            <a:r>
              <a:rPr lang="cs-CZ" sz="3600" dirty="0">
                <a:solidFill>
                  <a:srgbClr val="C00000"/>
                </a:solidFill>
              </a:rPr>
              <a:t/>
            </a:r>
            <a:br>
              <a:rPr lang="cs-CZ" sz="3600" dirty="0">
                <a:solidFill>
                  <a:srgbClr val="C00000"/>
                </a:solidFill>
              </a:rPr>
            </a:br>
            <a:r>
              <a:rPr lang="cs-CZ" sz="4900" b="1" dirty="0" err="1">
                <a:solidFill>
                  <a:srgbClr val="C00000"/>
                </a:solidFill>
              </a:rPr>
              <a:t>Tomorrow</a:t>
            </a:r>
            <a:r>
              <a:rPr lang="cs-CZ" sz="4900" b="1" dirty="0">
                <a:solidFill>
                  <a:srgbClr val="C00000"/>
                </a:solidFill>
              </a:rPr>
              <a:t> </a:t>
            </a:r>
            <a:r>
              <a:rPr lang="cs-CZ" sz="4900" b="1" dirty="0" err="1">
                <a:solidFill>
                  <a:srgbClr val="C00000"/>
                </a:solidFill>
              </a:rPr>
              <a:t>Is</a:t>
            </a:r>
            <a:r>
              <a:rPr lang="cs-CZ" sz="4900" b="1" dirty="0">
                <a:solidFill>
                  <a:srgbClr val="C00000"/>
                </a:solidFill>
              </a:rPr>
              <a:t> on </a:t>
            </a:r>
            <a:r>
              <a:rPr lang="cs-CZ" sz="4900" b="1" dirty="0" err="1">
                <a:solidFill>
                  <a:srgbClr val="C00000"/>
                </a:solidFill>
              </a:rPr>
              <a:t>Our</a:t>
            </a:r>
            <a:r>
              <a:rPr lang="cs-CZ" sz="4900" b="1" dirty="0">
                <a:solidFill>
                  <a:srgbClr val="C00000"/>
                </a:solidFill>
              </a:rPr>
              <a:t> </a:t>
            </a:r>
            <a:r>
              <a:rPr lang="cs-CZ" sz="4900" b="1" dirty="0" err="1">
                <a:solidFill>
                  <a:srgbClr val="C00000"/>
                </a:solidFill>
              </a:rPr>
              <a:t>Hands</a:t>
            </a:r>
            <a:r>
              <a:rPr lang="cs-CZ" sz="4900" dirty="0">
                <a:solidFill>
                  <a:srgbClr val="C00000"/>
                </a:solidFill>
              </a:rPr>
              <a:t/>
            </a:r>
            <a:br>
              <a:rPr lang="cs-CZ" sz="4900" dirty="0">
                <a:solidFill>
                  <a:srgbClr val="C00000"/>
                </a:solidFill>
              </a:rPr>
            </a:br>
            <a:r>
              <a:rPr lang="cs-CZ" sz="4400" dirty="0">
                <a:solidFill>
                  <a:srgbClr val="C00000"/>
                </a:solidFill>
              </a:rPr>
              <a:t/>
            </a:r>
            <a:br>
              <a:rPr lang="cs-CZ" sz="4400" dirty="0">
                <a:solidFill>
                  <a:srgbClr val="C00000"/>
                </a:solidFill>
              </a:rPr>
            </a:br>
            <a:r>
              <a:rPr lang="cs-CZ" sz="5300" b="1" dirty="0" err="1">
                <a:solidFill>
                  <a:srgbClr val="FFFF00"/>
                </a:solidFill>
              </a:rPr>
              <a:t>Plants</a:t>
            </a:r>
            <a:r>
              <a:rPr lang="cs-CZ" sz="5300" b="1" dirty="0">
                <a:solidFill>
                  <a:srgbClr val="FFFF00"/>
                </a:solidFill>
              </a:rPr>
              <a:t> in My Garden</a:t>
            </a:r>
            <a:r>
              <a:rPr lang="cs-CZ" sz="8000" dirty="0">
                <a:solidFill>
                  <a:srgbClr val="00B050"/>
                </a:solidFill>
              </a:rPr>
              <a:t/>
            </a:r>
            <a:br>
              <a:rPr lang="cs-CZ" sz="8000" dirty="0">
                <a:solidFill>
                  <a:srgbClr val="00B050"/>
                </a:solidFill>
              </a:rPr>
            </a:br>
            <a:r>
              <a:rPr lang="cs-CZ" sz="8000" dirty="0">
                <a:solidFill>
                  <a:srgbClr val="00B050"/>
                </a:solidFill>
              </a:rPr>
              <a:t/>
            </a:r>
            <a:br>
              <a:rPr lang="cs-CZ" sz="8000" dirty="0">
                <a:solidFill>
                  <a:srgbClr val="00B050"/>
                </a:solidFill>
              </a:rPr>
            </a:br>
            <a:r>
              <a:rPr lang="cs-CZ" sz="8000" dirty="0">
                <a:solidFill>
                  <a:srgbClr val="00B050"/>
                </a:solidFill>
              </a:rPr>
              <a:t/>
            </a:r>
            <a:br>
              <a:rPr lang="cs-CZ" sz="8000" dirty="0">
                <a:solidFill>
                  <a:srgbClr val="00B050"/>
                </a:solidFill>
              </a:rPr>
            </a:br>
            <a:r>
              <a:rPr lang="cs-CZ" sz="3100" b="1" dirty="0">
                <a:solidFill>
                  <a:srgbClr val="FFFF00"/>
                </a:solidFill>
              </a:rPr>
              <a:t>By Lucie </a:t>
            </a:r>
            <a:r>
              <a:rPr lang="cs-CZ" sz="3100" b="1" dirty="0" err="1">
                <a:solidFill>
                  <a:srgbClr val="FFFF00"/>
                </a:solidFill>
              </a:rPr>
              <a:t>from</a:t>
            </a:r>
            <a:r>
              <a:rPr lang="cs-CZ" sz="3100" b="1" dirty="0">
                <a:solidFill>
                  <a:srgbClr val="FFFF00"/>
                </a:solidFill>
              </a:rPr>
              <a:t> </a:t>
            </a:r>
            <a:r>
              <a:rPr lang="cs-CZ" sz="3100" b="1" dirty="0" err="1">
                <a:solidFill>
                  <a:srgbClr val="FFFF00"/>
                </a:solidFill>
              </a:rPr>
              <a:t>Zamberk</a:t>
            </a:r>
            <a:r>
              <a:rPr lang="cs-CZ" sz="3100" b="1" dirty="0">
                <a:solidFill>
                  <a:srgbClr val="FFFF00"/>
                </a:solidFill>
              </a:rPr>
              <a:t> Czech Republic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xmlns="" id="{011C720E-9965-437C-8649-AA7A86A279E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04664"/>
            <a:ext cx="4499198" cy="1080120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D736A18F-832A-44C6-A2C0-89BF3C60E8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391" y="3080189"/>
            <a:ext cx="1770667" cy="2425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656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82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Picture 2">
            <a:extLst>
              <a:ext uri="{FF2B5EF4-FFF2-40B4-BE49-F238E27FC236}">
                <a16:creationId xmlns:a16="http://schemas.microsoft.com/office/drawing/2014/main" xmlns="" id="{ACE11885-D7BF-40A3-838D-0787A5FD168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4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1" name="Group 150">
            <a:extLst>
              <a:ext uri="{FF2B5EF4-FFF2-40B4-BE49-F238E27FC236}">
                <a16:creationId xmlns:a16="http://schemas.microsoft.com/office/drawing/2014/main" xmlns="" id="{1DA2F8FD-F3A1-43BF-9F9E-3FFAD039369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1" y="0"/>
            <a:ext cx="1728807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52" name="Rectangle 5">
              <a:extLst>
                <a:ext uri="{FF2B5EF4-FFF2-40B4-BE49-F238E27FC236}">
                  <a16:creationId xmlns:a16="http://schemas.microsoft.com/office/drawing/2014/main" xmlns="" id="{92394ED6-FBAD-4E5E-9A4F-B1CF680DA8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53" name="Freeform 6">
              <a:extLst>
                <a:ext uri="{FF2B5EF4-FFF2-40B4-BE49-F238E27FC236}">
                  <a16:creationId xmlns:a16="http://schemas.microsoft.com/office/drawing/2014/main" xmlns="" id="{BA096DFC-5514-47C4-AEB1-4F74FBC1013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4" name="Freeform 7">
              <a:extLst>
                <a:ext uri="{FF2B5EF4-FFF2-40B4-BE49-F238E27FC236}">
                  <a16:creationId xmlns:a16="http://schemas.microsoft.com/office/drawing/2014/main" xmlns="" id="{6074D3F8-764A-4C06-9E3E-D50F29F927E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5" name="Rectangle 8">
              <a:extLst>
                <a:ext uri="{FF2B5EF4-FFF2-40B4-BE49-F238E27FC236}">
                  <a16:creationId xmlns:a16="http://schemas.microsoft.com/office/drawing/2014/main" xmlns="" id="{3A64AC50-CA95-4F61-AFEB-42C9973512D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56" name="Freeform 9">
              <a:extLst>
                <a:ext uri="{FF2B5EF4-FFF2-40B4-BE49-F238E27FC236}">
                  <a16:creationId xmlns:a16="http://schemas.microsoft.com/office/drawing/2014/main" xmlns="" id="{4B5814F4-7291-4321-AE36-736E79D5D15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7" name="Freeform 10">
              <a:extLst>
                <a:ext uri="{FF2B5EF4-FFF2-40B4-BE49-F238E27FC236}">
                  <a16:creationId xmlns:a16="http://schemas.microsoft.com/office/drawing/2014/main" xmlns="" id="{5F20C8F4-83BD-45BB-AB7D-54BD24D56AE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8" name="Freeform 11">
              <a:extLst>
                <a:ext uri="{FF2B5EF4-FFF2-40B4-BE49-F238E27FC236}">
                  <a16:creationId xmlns:a16="http://schemas.microsoft.com/office/drawing/2014/main" xmlns="" id="{50493B4A-E56E-4004-BDCB-1457EBEB0D3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9" name="Freeform 12">
              <a:extLst>
                <a:ext uri="{FF2B5EF4-FFF2-40B4-BE49-F238E27FC236}">
                  <a16:creationId xmlns:a16="http://schemas.microsoft.com/office/drawing/2014/main" xmlns="" id="{A6372901-17BD-4B16-862A-15F757372BC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0" name="Freeform 13">
              <a:extLst>
                <a:ext uri="{FF2B5EF4-FFF2-40B4-BE49-F238E27FC236}">
                  <a16:creationId xmlns:a16="http://schemas.microsoft.com/office/drawing/2014/main" xmlns="" id="{E74654ED-A676-47AA-A275-C6376347573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1" name="Freeform 14">
              <a:extLst>
                <a:ext uri="{FF2B5EF4-FFF2-40B4-BE49-F238E27FC236}">
                  <a16:creationId xmlns:a16="http://schemas.microsoft.com/office/drawing/2014/main" xmlns="" id="{6B77FA0D-9C64-43BA-A3FA-9FB65D28EA2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2" name="Freeform 15">
              <a:extLst>
                <a:ext uri="{FF2B5EF4-FFF2-40B4-BE49-F238E27FC236}">
                  <a16:creationId xmlns:a16="http://schemas.microsoft.com/office/drawing/2014/main" xmlns="" id="{7669A755-E622-41FF-9F4B-2541FC6C466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3" name="Freeform 16">
              <a:extLst>
                <a:ext uri="{FF2B5EF4-FFF2-40B4-BE49-F238E27FC236}">
                  <a16:creationId xmlns:a16="http://schemas.microsoft.com/office/drawing/2014/main" xmlns="" id="{72D122DF-D84F-48AA-B70A-B6F96562414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4" name="Freeform 17">
              <a:extLst>
                <a:ext uri="{FF2B5EF4-FFF2-40B4-BE49-F238E27FC236}">
                  <a16:creationId xmlns:a16="http://schemas.microsoft.com/office/drawing/2014/main" xmlns="" id="{98F6CAA7-1C5B-4FF2-944C-53BEA2192D4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5" name="Freeform 18">
              <a:extLst>
                <a:ext uri="{FF2B5EF4-FFF2-40B4-BE49-F238E27FC236}">
                  <a16:creationId xmlns:a16="http://schemas.microsoft.com/office/drawing/2014/main" xmlns="" id="{D5D0BF2C-7739-44CB-9DF8-7FBFCD7CAEB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6" name="Freeform 19">
              <a:extLst>
                <a:ext uri="{FF2B5EF4-FFF2-40B4-BE49-F238E27FC236}">
                  <a16:creationId xmlns:a16="http://schemas.microsoft.com/office/drawing/2014/main" xmlns="" id="{311E5986-7A29-4268-B095-EAB147BDC4E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7" name="Freeform 20">
              <a:extLst>
                <a:ext uri="{FF2B5EF4-FFF2-40B4-BE49-F238E27FC236}">
                  <a16:creationId xmlns:a16="http://schemas.microsoft.com/office/drawing/2014/main" xmlns="" id="{62D13F6B-5B22-4F5C-8A30-4B025278B17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8" name="Freeform 21">
              <a:extLst>
                <a:ext uri="{FF2B5EF4-FFF2-40B4-BE49-F238E27FC236}">
                  <a16:creationId xmlns:a16="http://schemas.microsoft.com/office/drawing/2014/main" xmlns="" id="{336E0E5B-C421-4E74-833D-D09DC39E7EE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9" name="Freeform 22">
              <a:extLst>
                <a:ext uri="{FF2B5EF4-FFF2-40B4-BE49-F238E27FC236}">
                  <a16:creationId xmlns:a16="http://schemas.microsoft.com/office/drawing/2014/main" xmlns="" id="{8858AFE5-F22E-48FE-A965-71FDE758046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0" name="Freeform 23">
              <a:extLst>
                <a:ext uri="{FF2B5EF4-FFF2-40B4-BE49-F238E27FC236}">
                  <a16:creationId xmlns:a16="http://schemas.microsoft.com/office/drawing/2014/main" xmlns="" id="{423BE56D-2591-43CC-A632-A6F99DACD1C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1" name="Freeform 24">
              <a:extLst>
                <a:ext uri="{FF2B5EF4-FFF2-40B4-BE49-F238E27FC236}">
                  <a16:creationId xmlns:a16="http://schemas.microsoft.com/office/drawing/2014/main" xmlns="" id="{84B90CA6-BA13-486B-BEEA-1373BD567BF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2" name="Freeform 25">
              <a:extLst>
                <a:ext uri="{FF2B5EF4-FFF2-40B4-BE49-F238E27FC236}">
                  <a16:creationId xmlns:a16="http://schemas.microsoft.com/office/drawing/2014/main" xmlns="" id="{19D024AC-9A46-4C64-B11D-5140FFB381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3" name="Freeform 26">
              <a:extLst>
                <a:ext uri="{FF2B5EF4-FFF2-40B4-BE49-F238E27FC236}">
                  <a16:creationId xmlns:a16="http://schemas.microsoft.com/office/drawing/2014/main" xmlns="" id="{0E7BE89A-D3F4-436F-A2B7-ECBE76EF11F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4" name="Freeform 27">
              <a:extLst>
                <a:ext uri="{FF2B5EF4-FFF2-40B4-BE49-F238E27FC236}">
                  <a16:creationId xmlns:a16="http://schemas.microsoft.com/office/drawing/2014/main" xmlns="" id="{9037D178-51E9-49B4-B202-790D6FEB674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5" name="Freeform 28">
              <a:extLst>
                <a:ext uri="{FF2B5EF4-FFF2-40B4-BE49-F238E27FC236}">
                  <a16:creationId xmlns:a16="http://schemas.microsoft.com/office/drawing/2014/main" xmlns="" id="{5FD286D8-77A5-41E6-8A41-10FABC5E528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6" name="Freeform 29">
              <a:extLst>
                <a:ext uri="{FF2B5EF4-FFF2-40B4-BE49-F238E27FC236}">
                  <a16:creationId xmlns:a16="http://schemas.microsoft.com/office/drawing/2014/main" xmlns="" id="{78AD1BBE-4BB3-4E7C-ADA2-29E72A016F3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7" name="Freeform 30">
              <a:extLst>
                <a:ext uri="{FF2B5EF4-FFF2-40B4-BE49-F238E27FC236}">
                  <a16:creationId xmlns:a16="http://schemas.microsoft.com/office/drawing/2014/main" xmlns="" id="{E3BBA51F-B8FB-4DAC-B2DE-5B9835D1302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8" name="Freeform 31">
              <a:extLst>
                <a:ext uri="{FF2B5EF4-FFF2-40B4-BE49-F238E27FC236}">
                  <a16:creationId xmlns:a16="http://schemas.microsoft.com/office/drawing/2014/main" xmlns="" id="{FE638AC9-7FE6-4829-8C73-ED8F602C191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9" name="Freeform 32">
              <a:extLst>
                <a:ext uri="{FF2B5EF4-FFF2-40B4-BE49-F238E27FC236}">
                  <a16:creationId xmlns:a16="http://schemas.microsoft.com/office/drawing/2014/main" xmlns="" id="{F212D4AB-1FB3-4140-B632-571267B13EC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0" name="Rectangle 33">
              <a:extLst>
                <a:ext uri="{FF2B5EF4-FFF2-40B4-BE49-F238E27FC236}">
                  <a16:creationId xmlns:a16="http://schemas.microsoft.com/office/drawing/2014/main" xmlns="" id="{AED24D12-4139-4DA0-A958-FD87750EF5B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81" name="Freeform 34">
              <a:extLst>
                <a:ext uri="{FF2B5EF4-FFF2-40B4-BE49-F238E27FC236}">
                  <a16:creationId xmlns:a16="http://schemas.microsoft.com/office/drawing/2014/main" xmlns="" id="{B7FF0478-0665-4B02-A7F3-F8D7CD3C3E8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2" name="Freeform 35">
              <a:extLst>
                <a:ext uri="{FF2B5EF4-FFF2-40B4-BE49-F238E27FC236}">
                  <a16:creationId xmlns:a16="http://schemas.microsoft.com/office/drawing/2014/main" xmlns="" id="{BB9BE389-0425-4AB3-BEAE-00E36C8F421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3" name="Freeform 36">
              <a:extLst>
                <a:ext uri="{FF2B5EF4-FFF2-40B4-BE49-F238E27FC236}">
                  <a16:creationId xmlns:a16="http://schemas.microsoft.com/office/drawing/2014/main" xmlns="" id="{A648C04C-7444-48EF-9FBF-EDEB2DF1B71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4" name="Freeform 37">
              <a:extLst>
                <a:ext uri="{FF2B5EF4-FFF2-40B4-BE49-F238E27FC236}">
                  <a16:creationId xmlns:a16="http://schemas.microsoft.com/office/drawing/2014/main" xmlns="" id="{6568115A-9823-4D07-A122-BFC627BD20D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5" name="Freeform 38">
              <a:extLst>
                <a:ext uri="{FF2B5EF4-FFF2-40B4-BE49-F238E27FC236}">
                  <a16:creationId xmlns:a16="http://schemas.microsoft.com/office/drawing/2014/main" xmlns="" id="{64D12FDD-A68C-4B28-8421-6F002A50CD4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6" name="Freeform 39">
              <a:extLst>
                <a:ext uri="{FF2B5EF4-FFF2-40B4-BE49-F238E27FC236}">
                  <a16:creationId xmlns:a16="http://schemas.microsoft.com/office/drawing/2014/main" xmlns="" id="{F6542C2D-C170-4527-9EAE-1E1ADF9595C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7" name="Freeform 40">
              <a:extLst>
                <a:ext uri="{FF2B5EF4-FFF2-40B4-BE49-F238E27FC236}">
                  <a16:creationId xmlns:a16="http://schemas.microsoft.com/office/drawing/2014/main" xmlns="" id="{1D320F58-6F77-4D5F-96C4-B7C7E03B959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8" name="Freeform 41">
              <a:extLst>
                <a:ext uri="{FF2B5EF4-FFF2-40B4-BE49-F238E27FC236}">
                  <a16:creationId xmlns:a16="http://schemas.microsoft.com/office/drawing/2014/main" xmlns="" id="{1A861D6B-82D9-40AB-867F-A9E4CD11DFF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9" name="Freeform 42">
              <a:extLst>
                <a:ext uri="{FF2B5EF4-FFF2-40B4-BE49-F238E27FC236}">
                  <a16:creationId xmlns:a16="http://schemas.microsoft.com/office/drawing/2014/main" xmlns="" id="{230F396F-D7A4-422B-A4CF-F27BEDD32C7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0" name="Freeform 43">
              <a:extLst>
                <a:ext uri="{FF2B5EF4-FFF2-40B4-BE49-F238E27FC236}">
                  <a16:creationId xmlns:a16="http://schemas.microsoft.com/office/drawing/2014/main" xmlns="" id="{483AF853-C723-434B-92D8-8433D6C1D90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1" name="Freeform 44">
              <a:extLst>
                <a:ext uri="{FF2B5EF4-FFF2-40B4-BE49-F238E27FC236}">
                  <a16:creationId xmlns:a16="http://schemas.microsoft.com/office/drawing/2014/main" xmlns="" id="{A8073E47-FC94-4077-A180-709D667C33C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2" name="Rectangle 45">
              <a:extLst>
                <a:ext uri="{FF2B5EF4-FFF2-40B4-BE49-F238E27FC236}">
                  <a16:creationId xmlns:a16="http://schemas.microsoft.com/office/drawing/2014/main" xmlns="" id="{88DF5B12-D8C7-44A9-88F7-1687C8120D5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93" name="Freeform 46">
              <a:extLst>
                <a:ext uri="{FF2B5EF4-FFF2-40B4-BE49-F238E27FC236}">
                  <a16:creationId xmlns:a16="http://schemas.microsoft.com/office/drawing/2014/main" xmlns="" id="{4D4F338E-4EC5-47CD-88A7-C5937B6ABC6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4" name="Freeform 47">
              <a:extLst>
                <a:ext uri="{FF2B5EF4-FFF2-40B4-BE49-F238E27FC236}">
                  <a16:creationId xmlns:a16="http://schemas.microsoft.com/office/drawing/2014/main" xmlns="" id="{049179F6-37EE-4881-AE59-A1074FFDF6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5" name="Freeform 48">
              <a:extLst>
                <a:ext uri="{FF2B5EF4-FFF2-40B4-BE49-F238E27FC236}">
                  <a16:creationId xmlns:a16="http://schemas.microsoft.com/office/drawing/2014/main" xmlns="" id="{CED09328-7610-48F7-A23F-9B9A87C966A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6" name="Freeform 49">
              <a:extLst>
                <a:ext uri="{FF2B5EF4-FFF2-40B4-BE49-F238E27FC236}">
                  <a16:creationId xmlns:a16="http://schemas.microsoft.com/office/drawing/2014/main" xmlns="" id="{B8372780-2976-4560-A07D-4297BF86E5B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7" name="Freeform 50">
              <a:extLst>
                <a:ext uri="{FF2B5EF4-FFF2-40B4-BE49-F238E27FC236}">
                  <a16:creationId xmlns:a16="http://schemas.microsoft.com/office/drawing/2014/main" xmlns="" id="{D716E487-FF65-484D-A0D3-FA073163043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8" name="Freeform 51">
              <a:extLst>
                <a:ext uri="{FF2B5EF4-FFF2-40B4-BE49-F238E27FC236}">
                  <a16:creationId xmlns:a16="http://schemas.microsoft.com/office/drawing/2014/main" xmlns="" id="{D21D1A12-4657-4DE2-81AA-BAF0057F7E7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9" name="Freeform 52">
              <a:extLst>
                <a:ext uri="{FF2B5EF4-FFF2-40B4-BE49-F238E27FC236}">
                  <a16:creationId xmlns:a16="http://schemas.microsoft.com/office/drawing/2014/main" xmlns="" id="{C7C39A0B-872A-4AC0-90CB-F01D2B2F42F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0" name="Freeform 53">
              <a:extLst>
                <a:ext uri="{FF2B5EF4-FFF2-40B4-BE49-F238E27FC236}">
                  <a16:creationId xmlns:a16="http://schemas.microsoft.com/office/drawing/2014/main" xmlns="" id="{D4EE5E8C-9BFA-421B-A610-03D46EF6588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1" name="Freeform 54">
              <a:extLst>
                <a:ext uri="{FF2B5EF4-FFF2-40B4-BE49-F238E27FC236}">
                  <a16:creationId xmlns:a16="http://schemas.microsoft.com/office/drawing/2014/main" xmlns="" id="{FED580F3-2A78-4147-8BD6-1CA14A00B2A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2" name="Freeform 55">
              <a:extLst>
                <a:ext uri="{FF2B5EF4-FFF2-40B4-BE49-F238E27FC236}">
                  <a16:creationId xmlns:a16="http://schemas.microsoft.com/office/drawing/2014/main" xmlns="" id="{880F8EA2-25E5-4AF8-BD5A-B3746A2D7D2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3" name="Freeform 56">
              <a:extLst>
                <a:ext uri="{FF2B5EF4-FFF2-40B4-BE49-F238E27FC236}">
                  <a16:creationId xmlns:a16="http://schemas.microsoft.com/office/drawing/2014/main" xmlns="" id="{572BF431-350F-4209-8CBB-612659FA095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4" name="Freeform 57">
              <a:extLst>
                <a:ext uri="{FF2B5EF4-FFF2-40B4-BE49-F238E27FC236}">
                  <a16:creationId xmlns:a16="http://schemas.microsoft.com/office/drawing/2014/main" xmlns="" id="{0D044E68-19E8-46FB-B87A-A7A1954A8DB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5" name="Freeform 58">
              <a:extLst>
                <a:ext uri="{FF2B5EF4-FFF2-40B4-BE49-F238E27FC236}">
                  <a16:creationId xmlns:a16="http://schemas.microsoft.com/office/drawing/2014/main" xmlns="" id="{B6987DCC-63AB-4757-BBEA-17789F11C35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xmlns="" id="{0C832A4F-34C1-47D0-9F3C-77ACD7F1EA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1"/>
            <a:ext cx="9144002" cy="6858001"/>
            <a:chOff x="0" y="-1"/>
            <a:chExt cx="12192003" cy="6858001"/>
          </a:xfrm>
        </p:grpSpPr>
        <p:sp useBgFill="1">
          <p:nvSpPr>
            <p:cNvPr id="208" name="Rectangle 207">
              <a:extLst>
                <a:ext uri="{FF2B5EF4-FFF2-40B4-BE49-F238E27FC236}">
                  <a16:creationId xmlns:a16="http://schemas.microsoft.com/office/drawing/2014/main" xmlns="" id="{F64EC579-5196-4AF8-83D6-8421183DA27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9" name="Picture 2">
              <a:extLst>
                <a:ext uri="{FF2B5EF4-FFF2-40B4-BE49-F238E27FC236}">
                  <a16:creationId xmlns:a16="http://schemas.microsoft.com/office/drawing/2014/main" xmlns="" id="{AE26679F-0938-40B1-9BFA-0E9786EC497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>
            <a:blip r:embed="rId4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Nadpis 6">
            <a:extLst>
              <a:ext uri="{FF2B5EF4-FFF2-40B4-BE49-F238E27FC236}">
                <a16:creationId xmlns:a16="http://schemas.microsoft.com/office/drawing/2014/main" xmlns="" id="{EE4B9ECC-A105-431C-B0D7-31D65430D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50" y="4275668"/>
            <a:ext cx="6623049" cy="93609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b="1">
                <a:effectLst>
                  <a:outerShdw blurRad="177800" dist="38100" dir="2700000" algn="tl">
                    <a:srgbClr val="000000">
                      <a:alpha val="24000"/>
                    </a:srgbClr>
                  </a:outerShdw>
                </a:effectLst>
              </a:rPr>
              <a:t>zamberk Czech Republic</a:t>
            </a:r>
          </a:p>
        </p:txBody>
      </p:sp>
      <p:grpSp>
        <p:nvGrpSpPr>
          <p:cNvPr id="211" name="Group 210">
            <a:extLst>
              <a:ext uri="{FF2B5EF4-FFF2-40B4-BE49-F238E27FC236}">
                <a16:creationId xmlns:a16="http://schemas.microsoft.com/office/drawing/2014/main" xmlns="" id="{12AA8F12-B0A6-44C1-9973-AD68946F6E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10716" y="0"/>
            <a:ext cx="915604" cy="6858001"/>
            <a:chOff x="-14288" y="0"/>
            <a:chExt cx="1220788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212" name="Rectangle 5">
              <a:extLst>
                <a:ext uri="{FF2B5EF4-FFF2-40B4-BE49-F238E27FC236}">
                  <a16:creationId xmlns:a16="http://schemas.microsoft.com/office/drawing/2014/main" xmlns="" id="{BD2ECB95-C88C-49AF-81A8-4FF432E072E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13" name="Freeform 6">
              <a:extLst>
                <a:ext uri="{FF2B5EF4-FFF2-40B4-BE49-F238E27FC236}">
                  <a16:creationId xmlns:a16="http://schemas.microsoft.com/office/drawing/2014/main" xmlns="" id="{CC16FF0F-1A8D-4DF8-ABA0-2AD5D9947C7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4" name="Freeform 7">
              <a:extLst>
                <a:ext uri="{FF2B5EF4-FFF2-40B4-BE49-F238E27FC236}">
                  <a16:creationId xmlns:a16="http://schemas.microsoft.com/office/drawing/2014/main" xmlns="" id="{101D9369-EB16-4332-A9E1-2E3ED7E2D08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5" name="Freeform 8">
              <a:extLst>
                <a:ext uri="{FF2B5EF4-FFF2-40B4-BE49-F238E27FC236}">
                  <a16:creationId xmlns:a16="http://schemas.microsoft.com/office/drawing/2014/main" xmlns="" id="{0460268A-C9A1-4136-B201-CE76387ECFE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6" name="Freeform 9">
              <a:extLst>
                <a:ext uri="{FF2B5EF4-FFF2-40B4-BE49-F238E27FC236}">
                  <a16:creationId xmlns:a16="http://schemas.microsoft.com/office/drawing/2014/main" xmlns="" id="{0F8813F3-CA3C-4A80-AEFB-7CD2F74D197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7" name="Freeform 10">
              <a:extLst>
                <a:ext uri="{FF2B5EF4-FFF2-40B4-BE49-F238E27FC236}">
                  <a16:creationId xmlns:a16="http://schemas.microsoft.com/office/drawing/2014/main" xmlns="" id="{83D9FAB1-E3B6-45FD-A922-0CC944032EF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8" name="Freeform 11">
              <a:extLst>
                <a:ext uri="{FF2B5EF4-FFF2-40B4-BE49-F238E27FC236}">
                  <a16:creationId xmlns:a16="http://schemas.microsoft.com/office/drawing/2014/main" xmlns="" id="{3EB248D5-E149-4F74-B500-48FC1C2F46A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9" name="Freeform 12">
              <a:extLst>
                <a:ext uri="{FF2B5EF4-FFF2-40B4-BE49-F238E27FC236}">
                  <a16:creationId xmlns:a16="http://schemas.microsoft.com/office/drawing/2014/main" xmlns="" id="{BBDE9FF8-1828-4D38-AA8B-E4E021976AE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0" name="Freeform 13">
              <a:extLst>
                <a:ext uri="{FF2B5EF4-FFF2-40B4-BE49-F238E27FC236}">
                  <a16:creationId xmlns:a16="http://schemas.microsoft.com/office/drawing/2014/main" xmlns="" id="{997B83C5-DAF1-4302-A08D-918073009E2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1" name="Freeform 14">
              <a:extLst>
                <a:ext uri="{FF2B5EF4-FFF2-40B4-BE49-F238E27FC236}">
                  <a16:creationId xmlns:a16="http://schemas.microsoft.com/office/drawing/2014/main" xmlns="" id="{3C4591C2-9B2C-446F-A8E8-BEB6807CE71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2" name="Freeform 15">
              <a:extLst>
                <a:ext uri="{FF2B5EF4-FFF2-40B4-BE49-F238E27FC236}">
                  <a16:creationId xmlns:a16="http://schemas.microsoft.com/office/drawing/2014/main" xmlns="" id="{B9ABDC1E-97E9-42A8-820E-B119A203048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3" name="Line 16">
              <a:extLst>
                <a:ext uri="{FF2B5EF4-FFF2-40B4-BE49-F238E27FC236}">
                  <a16:creationId xmlns:a16="http://schemas.microsoft.com/office/drawing/2014/main" xmlns="" id="{85F8F80F-9802-4BEB-9036-A890E3B5E8F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</p:sp>
        <p:sp>
          <p:nvSpPr>
            <p:cNvPr id="224" name="Freeform 17">
              <a:extLst>
                <a:ext uri="{FF2B5EF4-FFF2-40B4-BE49-F238E27FC236}">
                  <a16:creationId xmlns:a16="http://schemas.microsoft.com/office/drawing/2014/main" xmlns="" id="{8D158904-4DFD-4019-A6B7-D901D870AAF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5" name="Freeform 18">
              <a:extLst>
                <a:ext uri="{FF2B5EF4-FFF2-40B4-BE49-F238E27FC236}">
                  <a16:creationId xmlns:a16="http://schemas.microsoft.com/office/drawing/2014/main" xmlns="" id="{2E72D81F-5760-4474-8B56-67C52078669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6" name="Freeform 19">
              <a:extLst>
                <a:ext uri="{FF2B5EF4-FFF2-40B4-BE49-F238E27FC236}">
                  <a16:creationId xmlns:a16="http://schemas.microsoft.com/office/drawing/2014/main" xmlns="" id="{8A905162-9D36-4CDF-ACB2-0F7E7EE858A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7" name="Freeform 20">
              <a:extLst>
                <a:ext uri="{FF2B5EF4-FFF2-40B4-BE49-F238E27FC236}">
                  <a16:creationId xmlns:a16="http://schemas.microsoft.com/office/drawing/2014/main" xmlns="" id="{95F04C36-5333-43BB-89A5-24037790C9C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8" name="Rectangle 21">
              <a:extLst>
                <a:ext uri="{FF2B5EF4-FFF2-40B4-BE49-F238E27FC236}">
                  <a16:creationId xmlns:a16="http://schemas.microsoft.com/office/drawing/2014/main" xmlns="" id="{17B5B85D-A68D-4E4E-B665-2223491A63E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29" name="Freeform 22">
              <a:extLst>
                <a:ext uri="{FF2B5EF4-FFF2-40B4-BE49-F238E27FC236}">
                  <a16:creationId xmlns:a16="http://schemas.microsoft.com/office/drawing/2014/main" xmlns="" id="{241CAE08-AB80-4D8E-B7DE-C42EAF7EBAC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0" name="Freeform 23">
              <a:extLst>
                <a:ext uri="{FF2B5EF4-FFF2-40B4-BE49-F238E27FC236}">
                  <a16:creationId xmlns:a16="http://schemas.microsoft.com/office/drawing/2014/main" xmlns="" id="{47EFFBEC-3F8D-477C-9CAF-6CF27256AC0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1" name="Freeform 24">
              <a:extLst>
                <a:ext uri="{FF2B5EF4-FFF2-40B4-BE49-F238E27FC236}">
                  <a16:creationId xmlns:a16="http://schemas.microsoft.com/office/drawing/2014/main" xmlns="" id="{48C8F562-B496-4ABF-84B6-AB3EDFF4673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2" name="Freeform 25">
              <a:extLst>
                <a:ext uri="{FF2B5EF4-FFF2-40B4-BE49-F238E27FC236}">
                  <a16:creationId xmlns:a16="http://schemas.microsoft.com/office/drawing/2014/main" xmlns="" id="{8B376779-B11C-4CF4-A9F1-BD0C5797D3A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3" name="Freeform 26">
              <a:extLst>
                <a:ext uri="{FF2B5EF4-FFF2-40B4-BE49-F238E27FC236}">
                  <a16:creationId xmlns:a16="http://schemas.microsoft.com/office/drawing/2014/main" xmlns="" id="{4C33122B-C885-417D-B039-E6E9386C2CF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4" name="Freeform 27">
              <a:extLst>
                <a:ext uri="{FF2B5EF4-FFF2-40B4-BE49-F238E27FC236}">
                  <a16:creationId xmlns:a16="http://schemas.microsoft.com/office/drawing/2014/main" xmlns="" id="{50F055BF-D2C3-41A9-AC94-A58E3D805F1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5" name="Freeform 28">
              <a:extLst>
                <a:ext uri="{FF2B5EF4-FFF2-40B4-BE49-F238E27FC236}">
                  <a16:creationId xmlns:a16="http://schemas.microsoft.com/office/drawing/2014/main" xmlns="" id="{CF4B353E-13C4-445D-A241-A7C35A909F6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6" name="Freeform 29">
              <a:extLst>
                <a:ext uri="{FF2B5EF4-FFF2-40B4-BE49-F238E27FC236}">
                  <a16:creationId xmlns:a16="http://schemas.microsoft.com/office/drawing/2014/main" xmlns="" id="{9145A96D-FD47-4B3C-A91C-8C10FD64B64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7" name="Freeform 30">
              <a:extLst>
                <a:ext uri="{FF2B5EF4-FFF2-40B4-BE49-F238E27FC236}">
                  <a16:creationId xmlns:a16="http://schemas.microsoft.com/office/drawing/2014/main" xmlns="" id="{504A5A82-3AB6-486B-BBE4-084D16DFDE1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8" name="Freeform 31">
              <a:extLst>
                <a:ext uri="{FF2B5EF4-FFF2-40B4-BE49-F238E27FC236}">
                  <a16:creationId xmlns:a16="http://schemas.microsoft.com/office/drawing/2014/main" xmlns="" id="{9AE46E63-B00A-4739-83C2-96D5523D03F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FEE60F21-2421-47C0-A2DD-D46B91F5356A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1" r="2" b="5660"/>
          <a:stretch/>
        </p:blipFill>
        <p:spPr bwMode="auto">
          <a:xfrm>
            <a:off x="856058" y="606426"/>
            <a:ext cx="3656248" cy="3299778"/>
          </a:xfrm>
          <a:custGeom>
            <a:avLst/>
            <a:gdLst>
              <a:gd name="connsiteX0" fmla="*/ 160369 w 4874998"/>
              <a:gd name="connsiteY0" fmla="*/ 0 h 3299778"/>
              <a:gd name="connsiteX1" fmla="*/ 4874998 w 4874998"/>
              <a:gd name="connsiteY1" fmla="*/ 0 h 3299778"/>
              <a:gd name="connsiteX2" fmla="*/ 4874998 w 4874998"/>
              <a:gd name="connsiteY2" fmla="*/ 3299778 h 3299778"/>
              <a:gd name="connsiteX3" fmla="*/ 0 w 4874998"/>
              <a:gd name="connsiteY3" fmla="*/ 3299778 h 3299778"/>
              <a:gd name="connsiteX4" fmla="*/ 0 w 4874998"/>
              <a:gd name="connsiteY4" fmla="*/ 160369 h 3299778"/>
              <a:gd name="connsiteX5" fmla="*/ 160369 w 4874998"/>
              <a:gd name="connsiteY5" fmla="*/ 0 h 3299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74998" h="3299778">
                <a:moveTo>
                  <a:pt x="160369" y="0"/>
                </a:moveTo>
                <a:lnTo>
                  <a:pt x="4874998" y="0"/>
                </a:lnTo>
                <a:lnTo>
                  <a:pt x="4874998" y="3299778"/>
                </a:lnTo>
                <a:lnTo>
                  <a:pt x="0" y="3299778"/>
                </a:lnTo>
                <a:lnTo>
                  <a:pt x="0" y="160369"/>
                </a:lnTo>
                <a:cubicBezTo>
                  <a:pt x="0" y="71800"/>
                  <a:pt x="71800" y="0"/>
                  <a:pt x="160369" y="0"/>
                </a:cubicBezTo>
                <a:close/>
              </a:path>
            </a:pathLst>
          </a:cu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Obrázek 2" descr="Obsah obrázku stůl, tržiště&#10;&#10;Popis byl vytvořen automaticky">
            <a:extLst>
              <a:ext uri="{FF2B5EF4-FFF2-40B4-BE49-F238E27FC236}">
                <a16:creationId xmlns:a16="http://schemas.microsoft.com/office/drawing/2014/main" xmlns="" id="{006B49C7-D369-4DCC-9E55-4AB84D67439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89" r="12247" b="-1"/>
          <a:stretch/>
        </p:blipFill>
        <p:spPr>
          <a:xfrm>
            <a:off x="4635102" y="606426"/>
            <a:ext cx="3655222" cy="3299778"/>
          </a:xfrm>
          <a:custGeom>
            <a:avLst/>
            <a:gdLst>
              <a:gd name="connsiteX0" fmla="*/ 0 w 4873629"/>
              <a:gd name="connsiteY0" fmla="*/ 0 h 3299778"/>
              <a:gd name="connsiteX1" fmla="*/ 4873629 w 4873629"/>
              <a:gd name="connsiteY1" fmla="*/ 0 h 3299778"/>
              <a:gd name="connsiteX2" fmla="*/ 4873629 w 4873629"/>
              <a:gd name="connsiteY2" fmla="*/ 3139409 h 3299778"/>
              <a:gd name="connsiteX3" fmla="*/ 4713260 w 4873629"/>
              <a:gd name="connsiteY3" fmla="*/ 3299778 h 3299778"/>
              <a:gd name="connsiteX4" fmla="*/ 0 w 4873629"/>
              <a:gd name="connsiteY4" fmla="*/ 3299778 h 3299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73629" h="3299778">
                <a:moveTo>
                  <a:pt x="0" y="0"/>
                </a:moveTo>
                <a:lnTo>
                  <a:pt x="4873629" y="0"/>
                </a:lnTo>
                <a:lnTo>
                  <a:pt x="4873629" y="3139409"/>
                </a:lnTo>
                <a:cubicBezTo>
                  <a:pt x="4873629" y="3227978"/>
                  <a:pt x="4801829" y="3299778"/>
                  <a:pt x="4713260" y="3299778"/>
                </a:cubicBezTo>
                <a:lnTo>
                  <a:pt x="0" y="3299778"/>
                </a:lnTo>
                <a:close/>
              </a:path>
            </a:pathLst>
          </a:cu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240" name="Group 239">
            <a:extLst>
              <a:ext uri="{FF2B5EF4-FFF2-40B4-BE49-F238E27FC236}">
                <a16:creationId xmlns:a16="http://schemas.microsoft.com/office/drawing/2014/main" xmlns="" id="{72B7D9AF-1BA4-4471-B6D6-D15DF9EAB3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8523684" y="0"/>
            <a:ext cx="506016" cy="6848476"/>
            <a:chOff x="11364912" y="0"/>
            <a:chExt cx="674688" cy="6848476"/>
          </a:xfrm>
          <a:gradFill flip="none" rotWithShape="1">
            <a:gsLst>
              <a:gs pos="0">
                <a:schemeClr val="tx2">
                  <a:alpha val="80000"/>
                </a:schemeClr>
              </a:gs>
              <a:gs pos="100000">
                <a:schemeClr val="bg2">
                  <a:lumMod val="60000"/>
                  <a:lumOff val="40000"/>
                  <a:alpha val="60000"/>
                </a:schemeClr>
              </a:gs>
            </a:gsLst>
            <a:lin ang="5400000" scaled="0"/>
            <a:tileRect/>
          </a:gradFill>
        </p:grpSpPr>
        <p:sp>
          <p:nvSpPr>
            <p:cNvPr id="241" name="Freeform 32">
              <a:extLst>
                <a:ext uri="{FF2B5EF4-FFF2-40B4-BE49-F238E27FC236}">
                  <a16:creationId xmlns:a16="http://schemas.microsoft.com/office/drawing/2014/main" xmlns="" id="{88E3ECE1-ED4B-46B9-A4E9-4AC30C82585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483975" y="0"/>
              <a:ext cx="417513" cy="512763"/>
            </a:xfrm>
            <a:custGeom>
              <a:avLst/>
              <a:gdLst/>
              <a:ahLst/>
              <a:cxnLst/>
              <a:rect l="0" t="0" r="r" b="b"/>
              <a:pathLst>
                <a:path w="263" h="323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2" name="Freeform 33">
              <a:extLst>
                <a:ext uri="{FF2B5EF4-FFF2-40B4-BE49-F238E27FC236}">
                  <a16:creationId xmlns:a16="http://schemas.microsoft.com/office/drawing/2014/main" xmlns="" id="{BE23DBA6-2778-40E6-867C-3F9585CE6E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364912" y="474663"/>
              <a:ext cx="157163" cy="152400"/>
            </a:xfrm>
            <a:custGeom>
              <a:avLst/>
              <a:gdLst/>
              <a:ahLst/>
              <a:cxnLst/>
              <a:rect l="0" t="0" r="r" b="b"/>
              <a:pathLst>
                <a:path w="33" h="32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3" name="Freeform 34">
              <a:extLst>
                <a:ext uri="{FF2B5EF4-FFF2-40B4-BE49-F238E27FC236}">
                  <a16:creationId xmlns:a16="http://schemas.microsoft.com/office/drawing/2014/main" xmlns="" id="{82F50864-03B5-45EF-9064-7BF946C11CA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631612" y="1539875"/>
              <a:ext cx="188913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4" name="Freeform 35">
              <a:extLst>
                <a:ext uri="{FF2B5EF4-FFF2-40B4-BE49-F238E27FC236}">
                  <a16:creationId xmlns:a16="http://schemas.microsoft.com/office/drawing/2014/main" xmlns="" id="{EA9F9597-4A2D-4EAD-AC01-D5497990042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531600" y="5694363"/>
              <a:ext cx="298450" cy="1154113"/>
            </a:xfrm>
            <a:custGeom>
              <a:avLst/>
              <a:gdLst/>
              <a:ahLst/>
              <a:cxnLst/>
              <a:rect l="0" t="0" r="r" b="b"/>
              <a:pathLst>
                <a:path w="188" h="727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5" name="Freeform 36">
              <a:extLst>
                <a:ext uri="{FF2B5EF4-FFF2-40B4-BE49-F238E27FC236}">
                  <a16:creationId xmlns:a16="http://schemas.microsoft.com/office/drawing/2014/main" xmlns="" id="{A1457943-1D0C-45A6-A549-4FD06FB9A2F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772900" y="5551488"/>
              <a:ext cx="157163" cy="155575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6" name="Freeform 37">
              <a:extLst>
                <a:ext uri="{FF2B5EF4-FFF2-40B4-BE49-F238E27FC236}">
                  <a16:creationId xmlns:a16="http://schemas.microsoft.com/office/drawing/2014/main" xmlns="" id="{02FB7F73-CEA5-44E0-B66F-CFA867D59F8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710987" y="4763"/>
              <a:ext cx="304800" cy="1544638"/>
            </a:xfrm>
            <a:custGeom>
              <a:avLst/>
              <a:gdLst/>
              <a:ahLst/>
              <a:cxnLst/>
              <a:rect l="0" t="0" r="r" b="b"/>
              <a:pathLst>
                <a:path w="192" h="973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7" name="Freeform 38">
              <a:extLst>
                <a:ext uri="{FF2B5EF4-FFF2-40B4-BE49-F238E27FC236}">
                  <a16:creationId xmlns:a16="http://schemas.microsoft.com/office/drawing/2014/main" xmlns="" id="{353F024E-13AB-4990-9AA6-367C463F9AB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636375" y="4867275"/>
              <a:ext cx="188913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8" name="Freeform 39">
              <a:extLst>
                <a:ext uri="{FF2B5EF4-FFF2-40B4-BE49-F238E27FC236}">
                  <a16:creationId xmlns:a16="http://schemas.microsoft.com/office/drawing/2014/main" xmlns="" id="{04FE1991-4FF4-478D-8FF7-A732B8BD0DC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441112" y="5046663"/>
              <a:ext cx="307975" cy="1801813"/>
            </a:xfrm>
            <a:custGeom>
              <a:avLst/>
              <a:gdLst/>
              <a:ahLst/>
              <a:cxnLst/>
              <a:rect l="0" t="0" r="r" b="b"/>
              <a:pathLst>
                <a:path w="194" h="1135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9" name="Freeform 40">
              <a:extLst>
                <a:ext uri="{FF2B5EF4-FFF2-40B4-BE49-F238E27FC236}">
                  <a16:creationId xmlns:a16="http://schemas.microsoft.com/office/drawing/2014/main" xmlns="" id="{687C2506-F5B5-4123-9096-A09B7B511FA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849100" y="64166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0" name="Rectangle 41">
              <a:extLst>
                <a:ext uri="{FF2B5EF4-FFF2-40B4-BE49-F238E27FC236}">
                  <a16:creationId xmlns:a16="http://schemas.microsoft.com/office/drawing/2014/main" xmlns="" id="{2C09ADC5-250F-498C-87B2-21D5AC81820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939587" y="6596063"/>
              <a:ext cx="23813" cy="252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</p:grpSp>
    </p:spTree>
    <p:extLst>
      <p:ext uri="{BB962C8B-B14F-4D97-AF65-F5344CB8AC3E}">
        <p14:creationId xmlns:p14="http://schemas.microsoft.com/office/powerpoint/2010/main" val="1433721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82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Picture 2">
            <a:extLst>
              <a:ext uri="{FF2B5EF4-FFF2-40B4-BE49-F238E27FC236}">
                <a16:creationId xmlns:a16="http://schemas.microsoft.com/office/drawing/2014/main" xmlns="" id="{1EE0BFA1-2290-4C16-9F6B-1B1FD1E55BA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9" name="Group 198">
            <a:extLst>
              <a:ext uri="{FF2B5EF4-FFF2-40B4-BE49-F238E27FC236}">
                <a16:creationId xmlns:a16="http://schemas.microsoft.com/office/drawing/2014/main" xmlns="" id="{84D07CC8-C433-4496-9460-39F5D7C6DA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1" y="0"/>
            <a:ext cx="1728807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200" name="Rectangle 5">
              <a:extLst>
                <a:ext uri="{FF2B5EF4-FFF2-40B4-BE49-F238E27FC236}">
                  <a16:creationId xmlns:a16="http://schemas.microsoft.com/office/drawing/2014/main" xmlns="" id="{C8282C39-6FB1-460D-8DB5-5E1A92500C5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01" name="Freeform 6">
              <a:extLst>
                <a:ext uri="{FF2B5EF4-FFF2-40B4-BE49-F238E27FC236}">
                  <a16:creationId xmlns:a16="http://schemas.microsoft.com/office/drawing/2014/main" xmlns="" id="{3F87CF16-D57C-4176-8F78-9C826CF1073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2" name="Freeform 7">
              <a:extLst>
                <a:ext uri="{FF2B5EF4-FFF2-40B4-BE49-F238E27FC236}">
                  <a16:creationId xmlns:a16="http://schemas.microsoft.com/office/drawing/2014/main" xmlns="" id="{9377FB95-FFBD-4479-88F4-71E4706197E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3" name="Rectangle 8">
              <a:extLst>
                <a:ext uri="{FF2B5EF4-FFF2-40B4-BE49-F238E27FC236}">
                  <a16:creationId xmlns:a16="http://schemas.microsoft.com/office/drawing/2014/main" xmlns="" id="{7364C8A4-52A3-4AF4-9BFD-FE80FCEC930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04" name="Freeform 9">
              <a:extLst>
                <a:ext uri="{FF2B5EF4-FFF2-40B4-BE49-F238E27FC236}">
                  <a16:creationId xmlns:a16="http://schemas.microsoft.com/office/drawing/2014/main" xmlns="" id="{A9AB89EA-045A-4995-BA69-719736AAA69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5" name="Freeform 10">
              <a:extLst>
                <a:ext uri="{FF2B5EF4-FFF2-40B4-BE49-F238E27FC236}">
                  <a16:creationId xmlns:a16="http://schemas.microsoft.com/office/drawing/2014/main" xmlns="" id="{0D8E82BB-6223-44C1-B55E-FC7AEDEF1F7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6" name="Freeform 11">
              <a:extLst>
                <a:ext uri="{FF2B5EF4-FFF2-40B4-BE49-F238E27FC236}">
                  <a16:creationId xmlns:a16="http://schemas.microsoft.com/office/drawing/2014/main" xmlns="" id="{8A280D13-8E5C-4EF0-BE10-F76DB75D82D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7" name="Freeform 12">
              <a:extLst>
                <a:ext uri="{FF2B5EF4-FFF2-40B4-BE49-F238E27FC236}">
                  <a16:creationId xmlns:a16="http://schemas.microsoft.com/office/drawing/2014/main" xmlns="" id="{BAF221C3-1ADF-444E-8492-5B755AA8309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8" name="Freeform 13">
              <a:extLst>
                <a:ext uri="{FF2B5EF4-FFF2-40B4-BE49-F238E27FC236}">
                  <a16:creationId xmlns:a16="http://schemas.microsoft.com/office/drawing/2014/main" xmlns="" id="{D42D3F88-C92B-4CCD-862F-9130514E529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9" name="Freeform 14">
              <a:extLst>
                <a:ext uri="{FF2B5EF4-FFF2-40B4-BE49-F238E27FC236}">
                  <a16:creationId xmlns:a16="http://schemas.microsoft.com/office/drawing/2014/main" xmlns="" id="{2C4B8D8B-3B3D-4CA5-AD7F-A852622DF9B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0" name="Freeform 15">
              <a:extLst>
                <a:ext uri="{FF2B5EF4-FFF2-40B4-BE49-F238E27FC236}">
                  <a16:creationId xmlns:a16="http://schemas.microsoft.com/office/drawing/2014/main" xmlns="" id="{AACBFBEB-4952-4C5B-9CA2-2C3B808410C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1" name="Freeform 16">
              <a:extLst>
                <a:ext uri="{FF2B5EF4-FFF2-40B4-BE49-F238E27FC236}">
                  <a16:creationId xmlns:a16="http://schemas.microsoft.com/office/drawing/2014/main" xmlns="" id="{5BC050C9-1C1F-40D8-A1E9-998B29DBFB1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2" name="Freeform 17">
              <a:extLst>
                <a:ext uri="{FF2B5EF4-FFF2-40B4-BE49-F238E27FC236}">
                  <a16:creationId xmlns:a16="http://schemas.microsoft.com/office/drawing/2014/main" xmlns="" id="{22E78151-6825-479C-AC3E-B6070EBBCE1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3" name="Freeform 18">
              <a:extLst>
                <a:ext uri="{FF2B5EF4-FFF2-40B4-BE49-F238E27FC236}">
                  <a16:creationId xmlns:a16="http://schemas.microsoft.com/office/drawing/2014/main" xmlns="" id="{2C3DE7D8-3163-40BD-BD20-00C0DC27225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4" name="Freeform 19">
              <a:extLst>
                <a:ext uri="{FF2B5EF4-FFF2-40B4-BE49-F238E27FC236}">
                  <a16:creationId xmlns:a16="http://schemas.microsoft.com/office/drawing/2014/main" xmlns="" id="{AA5359CE-F105-45D4-84AE-6E3648CCB75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5" name="Freeform 20">
              <a:extLst>
                <a:ext uri="{FF2B5EF4-FFF2-40B4-BE49-F238E27FC236}">
                  <a16:creationId xmlns:a16="http://schemas.microsoft.com/office/drawing/2014/main" xmlns="" id="{D2EFB728-7797-42CE-AC8A-72C1B1D819C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6" name="Freeform 21">
              <a:extLst>
                <a:ext uri="{FF2B5EF4-FFF2-40B4-BE49-F238E27FC236}">
                  <a16:creationId xmlns:a16="http://schemas.microsoft.com/office/drawing/2014/main" xmlns="" id="{22844459-4C89-4DCF-9AE4-4B53750EBDB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7" name="Freeform 22">
              <a:extLst>
                <a:ext uri="{FF2B5EF4-FFF2-40B4-BE49-F238E27FC236}">
                  <a16:creationId xmlns:a16="http://schemas.microsoft.com/office/drawing/2014/main" xmlns="" id="{03C46F88-9872-4494-8349-61F7E323B2C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8" name="Freeform 23">
              <a:extLst>
                <a:ext uri="{FF2B5EF4-FFF2-40B4-BE49-F238E27FC236}">
                  <a16:creationId xmlns:a16="http://schemas.microsoft.com/office/drawing/2014/main" xmlns="" id="{38A35823-8A64-4AC0-903B-40681CE1DBC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9" name="Freeform 24">
              <a:extLst>
                <a:ext uri="{FF2B5EF4-FFF2-40B4-BE49-F238E27FC236}">
                  <a16:creationId xmlns:a16="http://schemas.microsoft.com/office/drawing/2014/main" xmlns="" id="{486C87D5-DD34-4B2D-8D04-CF4187F4063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0" name="Freeform 25">
              <a:extLst>
                <a:ext uri="{FF2B5EF4-FFF2-40B4-BE49-F238E27FC236}">
                  <a16:creationId xmlns:a16="http://schemas.microsoft.com/office/drawing/2014/main" xmlns="" id="{DC020381-01AF-4A6E-B733-19CC937FE61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1" name="Freeform 26">
              <a:extLst>
                <a:ext uri="{FF2B5EF4-FFF2-40B4-BE49-F238E27FC236}">
                  <a16:creationId xmlns:a16="http://schemas.microsoft.com/office/drawing/2014/main" xmlns="" id="{0433F661-6EA6-445F-88FB-783F25DEE8B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2" name="Freeform 27">
              <a:extLst>
                <a:ext uri="{FF2B5EF4-FFF2-40B4-BE49-F238E27FC236}">
                  <a16:creationId xmlns:a16="http://schemas.microsoft.com/office/drawing/2014/main" xmlns="" id="{A9AF2B90-17C4-4790-B546-4CA0C6C5CF4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3" name="Freeform 28">
              <a:extLst>
                <a:ext uri="{FF2B5EF4-FFF2-40B4-BE49-F238E27FC236}">
                  <a16:creationId xmlns:a16="http://schemas.microsoft.com/office/drawing/2014/main" xmlns="" id="{C4FFCAB8-6737-48F1-81EE-104CC455AB5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4" name="Freeform 29">
              <a:extLst>
                <a:ext uri="{FF2B5EF4-FFF2-40B4-BE49-F238E27FC236}">
                  <a16:creationId xmlns:a16="http://schemas.microsoft.com/office/drawing/2014/main" xmlns="" id="{4F62504B-8BED-4092-BEE3-EB0F41C44D3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5" name="Freeform 30">
              <a:extLst>
                <a:ext uri="{FF2B5EF4-FFF2-40B4-BE49-F238E27FC236}">
                  <a16:creationId xmlns:a16="http://schemas.microsoft.com/office/drawing/2014/main" xmlns="" id="{508385FE-CD55-432B-B7CE-2758666A096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6" name="Freeform 31">
              <a:extLst>
                <a:ext uri="{FF2B5EF4-FFF2-40B4-BE49-F238E27FC236}">
                  <a16:creationId xmlns:a16="http://schemas.microsoft.com/office/drawing/2014/main" xmlns="" id="{31B43459-6674-4089-9293-12446B1868B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7" name="Freeform 32">
              <a:extLst>
                <a:ext uri="{FF2B5EF4-FFF2-40B4-BE49-F238E27FC236}">
                  <a16:creationId xmlns:a16="http://schemas.microsoft.com/office/drawing/2014/main" xmlns="" id="{B0B9DC5C-0084-4F5B-A9E2-673999DA4FB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8" name="Rectangle 33">
              <a:extLst>
                <a:ext uri="{FF2B5EF4-FFF2-40B4-BE49-F238E27FC236}">
                  <a16:creationId xmlns:a16="http://schemas.microsoft.com/office/drawing/2014/main" xmlns="" id="{2F37C5E3-88ED-4A04-B9D3-7DE393B54A1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29" name="Freeform 34">
              <a:extLst>
                <a:ext uri="{FF2B5EF4-FFF2-40B4-BE49-F238E27FC236}">
                  <a16:creationId xmlns:a16="http://schemas.microsoft.com/office/drawing/2014/main" xmlns="" id="{A2006F50-5145-4EAB-AC7F-B7E59319E37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0" name="Freeform 35">
              <a:extLst>
                <a:ext uri="{FF2B5EF4-FFF2-40B4-BE49-F238E27FC236}">
                  <a16:creationId xmlns:a16="http://schemas.microsoft.com/office/drawing/2014/main" xmlns="" id="{E491FB65-BF19-4F65-825D-2D10DDDBDDF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1" name="Freeform 36">
              <a:extLst>
                <a:ext uri="{FF2B5EF4-FFF2-40B4-BE49-F238E27FC236}">
                  <a16:creationId xmlns:a16="http://schemas.microsoft.com/office/drawing/2014/main" xmlns="" id="{4FF3161D-9BAA-418E-AFBA-716BAFD8F8F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2" name="Freeform 37">
              <a:extLst>
                <a:ext uri="{FF2B5EF4-FFF2-40B4-BE49-F238E27FC236}">
                  <a16:creationId xmlns:a16="http://schemas.microsoft.com/office/drawing/2014/main" xmlns="" id="{03C492A2-D06B-4C05-BBCE-888B6A25AE3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3" name="Freeform 38">
              <a:extLst>
                <a:ext uri="{FF2B5EF4-FFF2-40B4-BE49-F238E27FC236}">
                  <a16:creationId xmlns:a16="http://schemas.microsoft.com/office/drawing/2014/main" xmlns="" id="{F0915991-F2E2-44B1-8170-EE76425FC2B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4" name="Freeform 39">
              <a:extLst>
                <a:ext uri="{FF2B5EF4-FFF2-40B4-BE49-F238E27FC236}">
                  <a16:creationId xmlns:a16="http://schemas.microsoft.com/office/drawing/2014/main" xmlns="" id="{D920E721-948D-4E17-BFC8-9DBAF55CB6D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5" name="Freeform 40">
              <a:extLst>
                <a:ext uri="{FF2B5EF4-FFF2-40B4-BE49-F238E27FC236}">
                  <a16:creationId xmlns:a16="http://schemas.microsoft.com/office/drawing/2014/main" xmlns="" id="{FAC18F16-F0A8-4DE1-97B6-6A3950639AB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6" name="Freeform 41">
              <a:extLst>
                <a:ext uri="{FF2B5EF4-FFF2-40B4-BE49-F238E27FC236}">
                  <a16:creationId xmlns:a16="http://schemas.microsoft.com/office/drawing/2014/main" xmlns="" id="{C4347E09-8305-4CC1-A4B3-F3E1D7CD9F2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7" name="Freeform 42">
              <a:extLst>
                <a:ext uri="{FF2B5EF4-FFF2-40B4-BE49-F238E27FC236}">
                  <a16:creationId xmlns:a16="http://schemas.microsoft.com/office/drawing/2014/main" xmlns="" id="{329FE4EB-A580-40D9-8F5E-24141701A48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8" name="Freeform 43">
              <a:extLst>
                <a:ext uri="{FF2B5EF4-FFF2-40B4-BE49-F238E27FC236}">
                  <a16:creationId xmlns:a16="http://schemas.microsoft.com/office/drawing/2014/main" xmlns="" id="{7F034DE1-86C6-4AAD-968C-020D5AF4CA1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9" name="Freeform 44">
              <a:extLst>
                <a:ext uri="{FF2B5EF4-FFF2-40B4-BE49-F238E27FC236}">
                  <a16:creationId xmlns:a16="http://schemas.microsoft.com/office/drawing/2014/main" xmlns="" id="{768BF2A8-492C-4D6B-BACB-16ED31413B8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0" name="Rectangle 45">
              <a:extLst>
                <a:ext uri="{FF2B5EF4-FFF2-40B4-BE49-F238E27FC236}">
                  <a16:creationId xmlns:a16="http://schemas.microsoft.com/office/drawing/2014/main" xmlns="" id="{DC35DFAA-CEA0-4227-AB25-BB78630CF41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41" name="Freeform 46">
              <a:extLst>
                <a:ext uri="{FF2B5EF4-FFF2-40B4-BE49-F238E27FC236}">
                  <a16:creationId xmlns:a16="http://schemas.microsoft.com/office/drawing/2014/main" xmlns="" id="{50762796-DFE2-47AF-9D94-FFA5B9114C5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2" name="Freeform 47">
              <a:extLst>
                <a:ext uri="{FF2B5EF4-FFF2-40B4-BE49-F238E27FC236}">
                  <a16:creationId xmlns:a16="http://schemas.microsoft.com/office/drawing/2014/main" xmlns="" id="{FDBC46CC-6AAD-4338-819E-7B5FB613B04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3" name="Freeform 48">
              <a:extLst>
                <a:ext uri="{FF2B5EF4-FFF2-40B4-BE49-F238E27FC236}">
                  <a16:creationId xmlns:a16="http://schemas.microsoft.com/office/drawing/2014/main" xmlns="" id="{BEEDC29C-142C-4E53-9C10-B0E75804FE3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4" name="Freeform 49">
              <a:extLst>
                <a:ext uri="{FF2B5EF4-FFF2-40B4-BE49-F238E27FC236}">
                  <a16:creationId xmlns:a16="http://schemas.microsoft.com/office/drawing/2014/main" xmlns="" id="{1BE5A832-A4E9-4B9A-AB8C-02CBDF8E520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5" name="Freeform 50">
              <a:extLst>
                <a:ext uri="{FF2B5EF4-FFF2-40B4-BE49-F238E27FC236}">
                  <a16:creationId xmlns:a16="http://schemas.microsoft.com/office/drawing/2014/main" xmlns="" id="{9E9B3B7F-02A4-4035-9355-C9110CE5DB8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6" name="Freeform 51">
              <a:extLst>
                <a:ext uri="{FF2B5EF4-FFF2-40B4-BE49-F238E27FC236}">
                  <a16:creationId xmlns:a16="http://schemas.microsoft.com/office/drawing/2014/main" xmlns="" id="{5179D365-4E4B-4A01-85B9-871877801C8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7" name="Freeform 52">
              <a:extLst>
                <a:ext uri="{FF2B5EF4-FFF2-40B4-BE49-F238E27FC236}">
                  <a16:creationId xmlns:a16="http://schemas.microsoft.com/office/drawing/2014/main" xmlns="" id="{D24456A1-9A2F-4E03-A047-BD0D3C96EEC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8" name="Freeform 53">
              <a:extLst>
                <a:ext uri="{FF2B5EF4-FFF2-40B4-BE49-F238E27FC236}">
                  <a16:creationId xmlns:a16="http://schemas.microsoft.com/office/drawing/2014/main" xmlns="" id="{138DF422-E2F8-42C2-9AEE-BB4518DD2B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9" name="Freeform 54">
              <a:extLst>
                <a:ext uri="{FF2B5EF4-FFF2-40B4-BE49-F238E27FC236}">
                  <a16:creationId xmlns:a16="http://schemas.microsoft.com/office/drawing/2014/main" xmlns="" id="{B4F9BF8A-24A6-4A8D-9472-631B772204D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0" name="Freeform 55">
              <a:extLst>
                <a:ext uri="{FF2B5EF4-FFF2-40B4-BE49-F238E27FC236}">
                  <a16:creationId xmlns:a16="http://schemas.microsoft.com/office/drawing/2014/main" xmlns="" id="{1D28632D-CB39-44F2-85BE-7FE94E2BD79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1" name="Freeform 56">
              <a:extLst>
                <a:ext uri="{FF2B5EF4-FFF2-40B4-BE49-F238E27FC236}">
                  <a16:creationId xmlns:a16="http://schemas.microsoft.com/office/drawing/2014/main" xmlns="" id="{DFED5C30-2501-4FC5-AAA0-C88FEA8A702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2" name="Freeform 57">
              <a:extLst>
                <a:ext uri="{FF2B5EF4-FFF2-40B4-BE49-F238E27FC236}">
                  <a16:creationId xmlns:a16="http://schemas.microsoft.com/office/drawing/2014/main" xmlns="" id="{17B18A6C-B0BC-4503-BF1A-56E79DD3D59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3" name="Freeform 58">
              <a:extLst>
                <a:ext uri="{FF2B5EF4-FFF2-40B4-BE49-F238E27FC236}">
                  <a16:creationId xmlns:a16="http://schemas.microsoft.com/office/drawing/2014/main" xmlns="" id="{FAA7FACF-EBB7-48E1-AD4D-2C34A40E271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grpSp>
        <p:nvGrpSpPr>
          <p:cNvPr id="255" name="Group 254">
            <a:extLst>
              <a:ext uri="{FF2B5EF4-FFF2-40B4-BE49-F238E27FC236}">
                <a16:creationId xmlns:a16="http://schemas.microsoft.com/office/drawing/2014/main" xmlns="" id="{9BD05C32-F4E4-4DEC-B178-7B81B315843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1"/>
            <a:ext cx="9144002" cy="6858001"/>
            <a:chOff x="0" y="-1"/>
            <a:chExt cx="12192003" cy="6858001"/>
          </a:xfrm>
        </p:grpSpPr>
        <p:sp useBgFill="1">
          <p:nvSpPr>
            <p:cNvPr id="256" name="Rectangle 255">
              <a:extLst>
                <a:ext uri="{FF2B5EF4-FFF2-40B4-BE49-F238E27FC236}">
                  <a16:creationId xmlns:a16="http://schemas.microsoft.com/office/drawing/2014/main" xmlns="" id="{9D2149A8-3FD3-47BE-B52A-197C6134F75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7" name="Picture 2">
              <a:extLst>
                <a:ext uri="{FF2B5EF4-FFF2-40B4-BE49-F238E27FC236}">
                  <a16:creationId xmlns:a16="http://schemas.microsoft.com/office/drawing/2014/main" xmlns="" id="{3116388B-ECB3-40D7-A720-461B2DCA2C9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9" name="Group 258">
            <a:extLst>
              <a:ext uri="{FF2B5EF4-FFF2-40B4-BE49-F238E27FC236}">
                <a16:creationId xmlns:a16="http://schemas.microsoft.com/office/drawing/2014/main" xmlns="" id="{67D057C0-1C63-4518-B12E-73B56FD3F93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3476257" y="0"/>
            <a:ext cx="1728807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260" name="Rectangle 5">
              <a:extLst>
                <a:ext uri="{FF2B5EF4-FFF2-40B4-BE49-F238E27FC236}">
                  <a16:creationId xmlns:a16="http://schemas.microsoft.com/office/drawing/2014/main" xmlns="" id="{E06E8B18-F7F9-4D82-B4DA-C137628095A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61" name="Freeform 6">
              <a:extLst>
                <a:ext uri="{FF2B5EF4-FFF2-40B4-BE49-F238E27FC236}">
                  <a16:creationId xmlns:a16="http://schemas.microsoft.com/office/drawing/2014/main" xmlns="" id="{E257000E-A583-4533-BBD5-2DD30809F71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2" name="Freeform 7">
              <a:extLst>
                <a:ext uri="{FF2B5EF4-FFF2-40B4-BE49-F238E27FC236}">
                  <a16:creationId xmlns:a16="http://schemas.microsoft.com/office/drawing/2014/main" xmlns="" id="{783AE7C6-8B10-4558-8D02-2C57EB46D2F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3" name="Rectangle 8">
              <a:extLst>
                <a:ext uri="{FF2B5EF4-FFF2-40B4-BE49-F238E27FC236}">
                  <a16:creationId xmlns:a16="http://schemas.microsoft.com/office/drawing/2014/main" xmlns="" id="{DD8D229F-3969-4A37-B727-86FCE18C41F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64" name="Freeform 9">
              <a:extLst>
                <a:ext uri="{FF2B5EF4-FFF2-40B4-BE49-F238E27FC236}">
                  <a16:creationId xmlns:a16="http://schemas.microsoft.com/office/drawing/2014/main" xmlns="" id="{C6EEE518-23A0-4001-B09C-9B410BB9174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5" name="Freeform 10">
              <a:extLst>
                <a:ext uri="{FF2B5EF4-FFF2-40B4-BE49-F238E27FC236}">
                  <a16:creationId xmlns:a16="http://schemas.microsoft.com/office/drawing/2014/main" xmlns="" id="{A43D6FAA-6BA6-4A77-B847-8AD6BF65CF4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6" name="Freeform 11">
              <a:extLst>
                <a:ext uri="{FF2B5EF4-FFF2-40B4-BE49-F238E27FC236}">
                  <a16:creationId xmlns:a16="http://schemas.microsoft.com/office/drawing/2014/main" xmlns="" id="{AC5F4B90-44E9-433B-8476-EEEC3309607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7" name="Freeform 12">
              <a:extLst>
                <a:ext uri="{FF2B5EF4-FFF2-40B4-BE49-F238E27FC236}">
                  <a16:creationId xmlns:a16="http://schemas.microsoft.com/office/drawing/2014/main" xmlns="" id="{C7097EB5-6F4B-4075-A21C-42B8184CC6E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8" name="Freeform 13">
              <a:extLst>
                <a:ext uri="{FF2B5EF4-FFF2-40B4-BE49-F238E27FC236}">
                  <a16:creationId xmlns:a16="http://schemas.microsoft.com/office/drawing/2014/main" xmlns="" id="{C466C891-F06D-46CC-8CEA-6B806D04B2C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9" name="Freeform 14">
              <a:extLst>
                <a:ext uri="{FF2B5EF4-FFF2-40B4-BE49-F238E27FC236}">
                  <a16:creationId xmlns:a16="http://schemas.microsoft.com/office/drawing/2014/main" xmlns="" id="{71EEFABD-5503-4923-9367-6D0D9AC0918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0" name="Freeform 15">
              <a:extLst>
                <a:ext uri="{FF2B5EF4-FFF2-40B4-BE49-F238E27FC236}">
                  <a16:creationId xmlns:a16="http://schemas.microsoft.com/office/drawing/2014/main" xmlns="" id="{A17B6692-E26A-4624-8995-5EB2228D989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1" name="Freeform 16">
              <a:extLst>
                <a:ext uri="{FF2B5EF4-FFF2-40B4-BE49-F238E27FC236}">
                  <a16:creationId xmlns:a16="http://schemas.microsoft.com/office/drawing/2014/main" xmlns="" id="{1D5B0CE7-EC8A-4C7D-A744-0CC39D1477E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2" name="Freeform 17">
              <a:extLst>
                <a:ext uri="{FF2B5EF4-FFF2-40B4-BE49-F238E27FC236}">
                  <a16:creationId xmlns:a16="http://schemas.microsoft.com/office/drawing/2014/main" xmlns="" id="{400EEEDE-7332-4D88-981F-CBF6849F9F5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3" name="Freeform 18">
              <a:extLst>
                <a:ext uri="{FF2B5EF4-FFF2-40B4-BE49-F238E27FC236}">
                  <a16:creationId xmlns:a16="http://schemas.microsoft.com/office/drawing/2014/main" xmlns="" id="{88086CC8-8DD9-4002-A546-A52489A3828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4" name="Freeform 19">
              <a:extLst>
                <a:ext uri="{FF2B5EF4-FFF2-40B4-BE49-F238E27FC236}">
                  <a16:creationId xmlns:a16="http://schemas.microsoft.com/office/drawing/2014/main" xmlns="" id="{E48A676E-BE77-48B6-9332-D507CDCA2E2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5" name="Freeform 20">
              <a:extLst>
                <a:ext uri="{FF2B5EF4-FFF2-40B4-BE49-F238E27FC236}">
                  <a16:creationId xmlns:a16="http://schemas.microsoft.com/office/drawing/2014/main" xmlns="" id="{8BAA6912-59C1-4303-99C0-D24A63773DD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6" name="Freeform 21">
              <a:extLst>
                <a:ext uri="{FF2B5EF4-FFF2-40B4-BE49-F238E27FC236}">
                  <a16:creationId xmlns:a16="http://schemas.microsoft.com/office/drawing/2014/main" xmlns="" id="{BABCBAF0-B54F-4A6F-BB51-0DE9B0EBFF4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7" name="Freeform 22">
              <a:extLst>
                <a:ext uri="{FF2B5EF4-FFF2-40B4-BE49-F238E27FC236}">
                  <a16:creationId xmlns:a16="http://schemas.microsoft.com/office/drawing/2014/main" xmlns="" id="{A675F7C9-300E-4F65-98BF-1B56A88CE3B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8" name="Freeform 23">
              <a:extLst>
                <a:ext uri="{FF2B5EF4-FFF2-40B4-BE49-F238E27FC236}">
                  <a16:creationId xmlns:a16="http://schemas.microsoft.com/office/drawing/2014/main" xmlns="" id="{0B6C9691-8D57-4DFA-916E-1F5AEFDFC2A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9" name="Freeform 24">
              <a:extLst>
                <a:ext uri="{FF2B5EF4-FFF2-40B4-BE49-F238E27FC236}">
                  <a16:creationId xmlns:a16="http://schemas.microsoft.com/office/drawing/2014/main" xmlns="" id="{C3842E08-F175-4632-8E9E-D9BFF8219CC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0" name="Freeform 25">
              <a:extLst>
                <a:ext uri="{FF2B5EF4-FFF2-40B4-BE49-F238E27FC236}">
                  <a16:creationId xmlns:a16="http://schemas.microsoft.com/office/drawing/2014/main" xmlns="" id="{57DD4F53-C806-42E2-AA75-AA6C9993FF9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1" name="Freeform 26">
              <a:extLst>
                <a:ext uri="{FF2B5EF4-FFF2-40B4-BE49-F238E27FC236}">
                  <a16:creationId xmlns:a16="http://schemas.microsoft.com/office/drawing/2014/main" xmlns="" id="{55C5271E-9D76-473E-B030-D2558787BBB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2" name="Freeform 27">
              <a:extLst>
                <a:ext uri="{FF2B5EF4-FFF2-40B4-BE49-F238E27FC236}">
                  <a16:creationId xmlns:a16="http://schemas.microsoft.com/office/drawing/2014/main" xmlns="" id="{D0C2533E-5772-4BC5-B333-8A218736962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3" name="Freeform 28">
              <a:extLst>
                <a:ext uri="{FF2B5EF4-FFF2-40B4-BE49-F238E27FC236}">
                  <a16:creationId xmlns:a16="http://schemas.microsoft.com/office/drawing/2014/main" xmlns="" id="{3C5FA9F8-10B5-448F-BC99-A81487FEAD8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4" name="Freeform 29">
              <a:extLst>
                <a:ext uri="{FF2B5EF4-FFF2-40B4-BE49-F238E27FC236}">
                  <a16:creationId xmlns:a16="http://schemas.microsoft.com/office/drawing/2014/main" xmlns="" id="{F9F12435-5D36-4927-9C26-D59C1470CD2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5" name="Freeform 30">
              <a:extLst>
                <a:ext uri="{FF2B5EF4-FFF2-40B4-BE49-F238E27FC236}">
                  <a16:creationId xmlns:a16="http://schemas.microsoft.com/office/drawing/2014/main" xmlns="" id="{6C22D26D-198B-4366-979F-E4FAFF93122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6" name="Freeform 31">
              <a:extLst>
                <a:ext uri="{FF2B5EF4-FFF2-40B4-BE49-F238E27FC236}">
                  <a16:creationId xmlns:a16="http://schemas.microsoft.com/office/drawing/2014/main" xmlns="" id="{BCCD8D50-EFD4-4B8E-A0BA-524CC9049F3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7" name="Freeform 32">
              <a:extLst>
                <a:ext uri="{FF2B5EF4-FFF2-40B4-BE49-F238E27FC236}">
                  <a16:creationId xmlns:a16="http://schemas.microsoft.com/office/drawing/2014/main" xmlns="" id="{2891685E-5463-4AB9-9B50-4923E35EFE6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8" name="Rectangle 33">
              <a:extLst>
                <a:ext uri="{FF2B5EF4-FFF2-40B4-BE49-F238E27FC236}">
                  <a16:creationId xmlns:a16="http://schemas.microsoft.com/office/drawing/2014/main" xmlns="" id="{65BF683A-8DDD-41CB-93F6-455B054D620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89" name="Freeform 34">
              <a:extLst>
                <a:ext uri="{FF2B5EF4-FFF2-40B4-BE49-F238E27FC236}">
                  <a16:creationId xmlns:a16="http://schemas.microsoft.com/office/drawing/2014/main" xmlns="" id="{8075B7B1-9129-427A-AF58-6638B313D91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0" name="Freeform 35">
              <a:extLst>
                <a:ext uri="{FF2B5EF4-FFF2-40B4-BE49-F238E27FC236}">
                  <a16:creationId xmlns:a16="http://schemas.microsoft.com/office/drawing/2014/main" xmlns="" id="{D21F2AF6-15BE-45FF-BA4C-435BBACD45F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1" name="Freeform 36">
              <a:extLst>
                <a:ext uri="{FF2B5EF4-FFF2-40B4-BE49-F238E27FC236}">
                  <a16:creationId xmlns:a16="http://schemas.microsoft.com/office/drawing/2014/main" xmlns="" id="{48404CA5-890B-409E-9B75-02D5E71ED2D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2" name="Freeform 37">
              <a:extLst>
                <a:ext uri="{FF2B5EF4-FFF2-40B4-BE49-F238E27FC236}">
                  <a16:creationId xmlns:a16="http://schemas.microsoft.com/office/drawing/2014/main" xmlns="" id="{510EBAB3-EF1C-46E2-AD7E-585098B863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3" name="Freeform 38">
              <a:extLst>
                <a:ext uri="{FF2B5EF4-FFF2-40B4-BE49-F238E27FC236}">
                  <a16:creationId xmlns:a16="http://schemas.microsoft.com/office/drawing/2014/main" xmlns="" id="{E5DF0D45-6FBA-49DF-AE80-B131AA6A424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4" name="Freeform 39">
              <a:extLst>
                <a:ext uri="{FF2B5EF4-FFF2-40B4-BE49-F238E27FC236}">
                  <a16:creationId xmlns:a16="http://schemas.microsoft.com/office/drawing/2014/main" xmlns="" id="{CA6731F6-251B-4458-A068-D09BEEFE744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5" name="Freeform 40">
              <a:extLst>
                <a:ext uri="{FF2B5EF4-FFF2-40B4-BE49-F238E27FC236}">
                  <a16:creationId xmlns:a16="http://schemas.microsoft.com/office/drawing/2014/main" xmlns="" id="{0E9FF0C7-85EA-4AA4-B029-877F93B5C3E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6" name="Freeform 41">
              <a:extLst>
                <a:ext uri="{FF2B5EF4-FFF2-40B4-BE49-F238E27FC236}">
                  <a16:creationId xmlns:a16="http://schemas.microsoft.com/office/drawing/2014/main" xmlns="" id="{FA357DA1-BC76-40E5-8E27-BFC427365E4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7" name="Freeform 42">
              <a:extLst>
                <a:ext uri="{FF2B5EF4-FFF2-40B4-BE49-F238E27FC236}">
                  <a16:creationId xmlns:a16="http://schemas.microsoft.com/office/drawing/2014/main" xmlns="" id="{ECE4211E-4BEF-413F-92D8-A4E3D7A322B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8" name="Freeform 43">
              <a:extLst>
                <a:ext uri="{FF2B5EF4-FFF2-40B4-BE49-F238E27FC236}">
                  <a16:creationId xmlns:a16="http://schemas.microsoft.com/office/drawing/2014/main" xmlns="" id="{B893F155-FDF3-48B8-8C2B-067E619A18D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9" name="Freeform 44">
              <a:extLst>
                <a:ext uri="{FF2B5EF4-FFF2-40B4-BE49-F238E27FC236}">
                  <a16:creationId xmlns:a16="http://schemas.microsoft.com/office/drawing/2014/main" xmlns="" id="{8615346B-0934-44D0-ADBD-B44D454630A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0" name="Rectangle 45">
              <a:extLst>
                <a:ext uri="{FF2B5EF4-FFF2-40B4-BE49-F238E27FC236}">
                  <a16:creationId xmlns:a16="http://schemas.microsoft.com/office/drawing/2014/main" xmlns="" id="{F789A4E2-D025-48E5-A746-374090BAB55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301" name="Freeform 46">
              <a:extLst>
                <a:ext uri="{FF2B5EF4-FFF2-40B4-BE49-F238E27FC236}">
                  <a16:creationId xmlns:a16="http://schemas.microsoft.com/office/drawing/2014/main" xmlns="" id="{DCACDD4B-9B72-4C4B-BBD3-88893FE91AE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2" name="Freeform 47">
              <a:extLst>
                <a:ext uri="{FF2B5EF4-FFF2-40B4-BE49-F238E27FC236}">
                  <a16:creationId xmlns:a16="http://schemas.microsoft.com/office/drawing/2014/main" xmlns="" id="{B75CCA42-4838-454A-9D97-C9B24400874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3" name="Freeform 48">
              <a:extLst>
                <a:ext uri="{FF2B5EF4-FFF2-40B4-BE49-F238E27FC236}">
                  <a16:creationId xmlns:a16="http://schemas.microsoft.com/office/drawing/2014/main" xmlns="" id="{487A3380-E77A-431D-BA82-7B2A13E23C8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4" name="Freeform 49">
              <a:extLst>
                <a:ext uri="{FF2B5EF4-FFF2-40B4-BE49-F238E27FC236}">
                  <a16:creationId xmlns:a16="http://schemas.microsoft.com/office/drawing/2014/main" xmlns="" id="{883FD333-E09F-49FD-B6A7-A8133493EA5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5" name="Freeform 50">
              <a:extLst>
                <a:ext uri="{FF2B5EF4-FFF2-40B4-BE49-F238E27FC236}">
                  <a16:creationId xmlns:a16="http://schemas.microsoft.com/office/drawing/2014/main" xmlns="" id="{C09EFA1C-5D63-42A1-A2A6-1884CF4B974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6" name="Freeform 51">
              <a:extLst>
                <a:ext uri="{FF2B5EF4-FFF2-40B4-BE49-F238E27FC236}">
                  <a16:creationId xmlns:a16="http://schemas.microsoft.com/office/drawing/2014/main" xmlns="" id="{A837638C-92EE-4137-9C22-028C7A7F012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7" name="Freeform 52">
              <a:extLst>
                <a:ext uri="{FF2B5EF4-FFF2-40B4-BE49-F238E27FC236}">
                  <a16:creationId xmlns:a16="http://schemas.microsoft.com/office/drawing/2014/main" xmlns="" id="{735F2D53-9C5B-4B6B-9AE3-AE2CB313A8A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8" name="Freeform 53">
              <a:extLst>
                <a:ext uri="{FF2B5EF4-FFF2-40B4-BE49-F238E27FC236}">
                  <a16:creationId xmlns:a16="http://schemas.microsoft.com/office/drawing/2014/main" xmlns="" id="{0C1FA49D-B57A-4B63-9142-2BDD567292C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9" name="Freeform 54">
              <a:extLst>
                <a:ext uri="{FF2B5EF4-FFF2-40B4-BE49-F238E27FC236}">
                  <a16:creationId xmlns:a16="http://schemas.microsoft.com/office/drawing/2014/main" xmlns="" id="{14F7215E-2FE2-469F-B216-8C26CB8972C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0" name="Freeform 55">
              <a:extLst>
                <a:ext uri="{FF2B5EF4-FFF2-40B4-BE49-F238E27FC236}">
                  <a16:creationId xmlns:a16="http://schemas.microsoft.com/office/drawing/2014/main" xmlns="" id="{133C14B1-C62D-4532-919F-C0C8DBA2778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1" name="Freeform 56">
              <a:extLst>
                <a:ext uri="{FF2B5EF4-FFF2-40B4-BE49-F238E27FC236}">
                  <a16:creationId xmlns:a16="http://schemas.microsoft.com/office/drawing/2014/main" xmlns="" id="{3910A78B-A4F0-4917-88FC-CCBEF02B8A9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2" name="Freeform 57">
              <a:extLst>
                <a:ext uri="{FF2B5EF4-FFF2-40B4-BE49-F238E27FC236}">
                  <a16:creationId xmlns:a16="http://schemas.microsoft.com/office/drawing/2014/main" xmlns="" id="{663B8A0B-A766-4339-B7D9-9B2C07F30B2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3" name="Freeform 58">
              <a:extLst>
                <a:ext uri="{FF2B5EF4-FFF2-40B4-BE49-F238E27FC236}">
                  <a16:creationId xmlns:a16="http://schemas.microsoft.com/office/drawing/2014/main" xmlns="" id="{D18EB664-4093-4769-8638-A893A421764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6" name="TextovéPole 5">
            <a:extLst>
              <a:ext uri="{FF2B5EF4-FFF2-40B4-BE49-F238E27FC236}">
                <a16:creationId xmlns:a16="http://schemas.microsoft.com/office/drawing/2014/main" xmlns="" id="{4037369E-7750-44D1-B6D8-138C25366C88}"/>
              </a:ext>
            </a:extLst>
          </p:cNvPr>
          <p:cNvSpPr txBox="1"/>
          <p:nvPr/>
        </p:nvSpPr>
        <p:spPr>
          <a:xfrm>
            <a:off x="5205045" y="1827746"/>
            <a:ext cx="3318636" cy="234227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i="1" cap="all" dirty="0">
                <a:solidFill>
                  <a:schemeClr val="accent2"/>
                </a:solidFill>
                <a:effectLst>
                  <a:outerShdw blurRad="177800" dist="38100" dir="2700000" algn="tl">
                    <a:srgbClr val="000000">
                      <a:alpha val="24000"/>
                    </a:srgbClr>
                  </a:outerShdw>
                </a:effectLst>
                <a:latin typeface="+mj-lt"/>
                <a:ea typeface="+mj-ea"/>
                <a:cs typeface="+mj-cs"/>
              </a:rPr>
              <a:t>Our Garden </a:t>
            </a:r>
            <a:endParaRPr lang="cs-CZ" sz="4800" b="1" i="1" cap="all" dirty="0">
              <a:solidFill>
                <a:schemeClr val="accent2"/>
              </a:solidFill>
              <a:effectLst>
                <a:outerShdw blurRad="177800" dist="38100" dir="2700000" algn="tl">
                  <a:srgbClr val="000000">
                    <a:alpha val="24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i="1" cap="all" dirty="0">
                <a:solidFill>
                  <a:schemeClr val="accent2"/>
                </a:solidFill>
                <a:effectLst>
                  <a:outerShdw blurRad="177800" dist="38100" dir="2700000" algn="tl">
                    <a:srgbClr val="000000">
                      <a:alpha val="24000"/>
                    </a:srgbClr>
                  </a:outerShdw>
                </a:effectLst>
                <a:latin typeface="+mj-lt"/>
                <a:ea typeface="+mj-ea"/>
                <a:cs typeface="+mj-cs"/>
              </a:rPr>
              <a:t>in Spring </a:t>
            </a:r>
          </a:p>
        </p:txBody>
      </p:sp>
      <p:pic>
        <p:nvPicPr>
          <p:cNvPr id="9" name="Obrázek 8" descr="Obsah obrázku tráva, exteriér, rostlina, strom&#10;&#10;Popis byl vytvořen automaticky">
            <a:extLst>
              <a:ext uri="{FF2B5EF4-FFF2-40B4-BE49-F238E27FC236}">
                <a16:creationId xmlns:a16="http://schemas.microsoft.com/office/drawing/2014/main" xmlns="" id="{F3E4EC1C-4BDF-448A-892D-D95AB779047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52"/>
          <a:stretch/>
        </p:blipFill>
        <p:spPr>
          <a:xfrm>
            <a:off x="2282908" y="1"/>
            <a:ext cx="2289092" cy="3427413"/>
          </a:xfrm>
          <a:custGeom>
            <a:avLst/>
            <a:gdLst>
              <a:gd name="connsiteX0" fmla="*/ 0 w 6101597"/>
              <a:gd name="connsiteY0" fmla="*/ 0 h 3427413"/>
              <a:gd name="connsiteX1" fmla="*/ 6101597 w 6101597"/>
              <a:gd name="connsiteY1" fmla="*/ 0 h 3427413"/>
              <a:gd name="connsiteX2" fmla="*/ 6101597 w 6101597"/>
              <a:gd name="connsiteY2" fmla="*/ 3427413 h 3427413"/>
              <a:gd name="connsiteX3" fmla="*/ 0 w 6101597"/>
              <a:gd name="connsiteY3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01597" h="3427413">
                <a:moveTo>
                  <a:pt x="0" y="0"/>
                </a:moveTo>
                <a:lnTo>
                  <a:pt x="6101597" y="0"/>
                </a:lnTo>
                <a:lnTo>
                  <a:pt x="6101597" y="3427413"/>
                </a:lnTo>
                <a:lnTo>
                  <a:pt x="0" y="3427413"/>
                </a:lnTo>
                <a:close/>
              </a:path>
            </a:pathLst>
          </a:custGeom>
        </p:spPr>
      </p:pic>
      <p:pic>
        <p:nvPicPr>
          <p:cNvPr id="7" name="Obrázek 6" descr="Obsah obrázku tráva, exteriér, park, pole&#10;&#10;Popis byl vytvořen automaticky">
            <a:extLst>
              <a:ext uri="{FF2B5EF4-FFF2-40B4-BE49-F238E27FC236}">
                <a16:creationId xmlns:a16="http://schemas.microsoft.com/office/drawing/2014/main" xmlns="" id="{063DD9A1-1EBD-479E-8883-97D3051C48F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655" r="21766" b="2"/>
          <a:stretch/>
        </p:blipFill>
        <p:spPr>
          <a:xfrm>
            <a:off x="20" y="1"/>
            <a:ext cx="2289071" cy="3427413"/>
          </a:xfrm>
          <a:custGeom>
            <a:avLst/>
            <a:gdLst>
              <a:gd name="connsiteX0" fmla="*/ 0 w 6101597"/>
              <a:gd name="connsiteY0" fmla="*/ 0 h 3427413"/>
              <a:gd name="connsiteX1" fmla="*/ 6101597 w 6101597"/>
              <a:gd name="connsiteY1" fmla="*/ 0 h 3427413"/>
              <a:gd name="connsiteX2" fmla="*/ 6101597 w 6101597"/>
              <a:gd name="connsiteY2" fmla="*/ 3427413 h 3427413"/>
              <a:gd name="connsiteX3" fmla="*/ 0 w 6101597"/>
              <a:gd name="connsiteY3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01597" h="3427413">
                <a:moveTo>
                  <a:pt x="0" y="0"/>
                </a:moveTo>
                <a:lnTo>
                  <a:pt x="6101597" y="0"/>
                </a:lnTo>
                <a:lnTo>
                  <a:pt x="6101597" y="3427413"/>
                </a:lnTo>
                <a:lnTo>
                  <a:pt x="0" y="3427413"/>
                </a:lnTo>
                <a:close/>
              </a:path>
            </a:pathLst>
          </a:custGeom>
        </p:spPr>
      </p:pic>
      <p:pic>
        <p:nvPicPr>
          <p:cNvPr id="5" name="Zástupný obsah 4" descr="Obsah obrázku tráva, exteriér, dům, pole&#10;&#10;Popis byl vytvořen automaticky">
            <a:extLst>
              <a:ext uri="{FF2B5EF4-FFF2-40B4-BE49-F238E27FC236}">
                <a16:creationId xmlns:a16="http://schemas.microsoft.com/office/drawing/2014/main" xmlns="" id="{5156D077-B06F-4555-A087-77ECCC2CB8C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5" r="3097" b="3"/>
          <a:stretch/>
        </p:blipFill>
        <p:spPr>
          <a:xfrm>
            <a:off x="-4197" y="3427414"/>
            <a:ext cx="4576197" cy="3430587"/>
          </a:xfrm>
          <a:custGeom>
            <a:avLst/>
            <a:gdLst>
              <a:gd name="connsiteX0" fmla="*/ 0 w 6101597"/>
              <a:gd name="connsiteY0" fmla="*/ 0 h 3430587"/>
              <a:gd name="connsiteX1" fmla="*/ 6101597 w 6101597"/>
              <a:gd name="connsiteY1" fmla="*/ 0 h 3430587"/>
              <a:gd name="connsiteX2" fmla="*/ 6101597 w 6101597"/>
              <a:gd name="connsiteY2" fmla="*/ 3430587 h 3430587"/>
              <a:gd name="connsiteX3" fmla="*/ 0 w 6101597"/>
              <a:gd name="connsiteY3" fmla="*/ 3430587 h 3430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01597" h="3430587">
                <a:moveTo>
                  <a:pt x="0" y="0"/>
                </a:moveTo>
                <a:lnTo>
                  <a:pt x="6101597" y="0"/>
                </a:lnTo>
                <a:lnTo>
                  <a:pt x="6101597" y="3430587"/>
                </a:lnTo>
                <a:lnTo>
                  <a:pt x="0" y="3430587"/>
                </a:lnTo>
                <a:close/>
              </a:path>
            </a:pathLst>
          </a:custGeom>
        </p:spPr>
      </p:pic>
      <p:cxnSp>
        <p:nvCxnSpPr>
          <p:cNvPr id="315" name="Straight Connector 314">
            <a:extLst>
              <a:ext uri="{FF2B5EF4-FFF2-40B4-BE49-F238E27FC236}">
                <a16:creationId xmlns:a16="http://schemas.microsoft.com/office/drawing/2014/main" xmlns="" id="{977E49C6-B77F-4E4E-B03A-4DB5598E071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-4197" y="3427414"/>
            <a:ext cx="4576197" cy="0"/>
          </a:xfrm>
          <a:prstGeom prst="line">
            <a:avLst/>
          </a:prstGeom>
          <a:solidFill>
            <a:schemeClr val="tx2">
              <a:alpha val="60000"/>
            </a:schemeClr>
          </a:solidFill>
          <a:ln w="19050">
            <a:solidFill>
              <a:schemeClr val="tx2">
                <a:alpha val="60000"/>
              </a:schemeClr>
            </a:solidFill>
          </a:ln>
          <a:effectLst>
            <a:outerShdw blurRad="50800" dist="38100" dir="2700000" algn="tl" rotWithShape="0">
              <a:srgbClr val="000000">
                <a:alpha val="58000"/>
              </a:srgbClr>
            </a:outerShdw>
          </a:effectLst>
        </p:spPr>
      </p:cxnSp>
      <p:cxnSp>
        <p:nvCxnSpPr>
          <p:cNvPr id="317" name="Straight Connector 316">
            <a:extLst>
              <a:ext uri="{FF2B5EF4-FFF2-40B4-BE49-F238E27FC236}">
                <a16:creationId xmlns:a16="http://schemas.microsoft.com/office/drawing/2014/main" xmlns="" id="{1B84E96F-21E3-4555-99FE-0DE244DF71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282908" y="-464"/>
            <a:ext cx="1985" cy="3429000"/>
          </a:xfrm>
          <a:prstGeom prst="line">
            <a:avLst/>
          </a:prstGeom>
          <a:solidFill>
            <a:schemeClr val="tx2">
              <a:alpha val="60000"/>
            </a:schemeClr>
          </a:solidFill>
          <a:ln w="19050">
            <a:solidFill>
              <a:schemeClr val="tx2">
                <a:alpha val="60000"/>
              </a:schemeClr>
            </a:solidFill>
          </a:ln>
          <a:effectLst/>
        </p:spPr>
      </p:cxnSp>
      <p:cxnSp>
        <p:nvCxnSpPr>
          <p:cNvPr id="319" name="Straight Connector 318">
            <a:extLst>
              <a:ext uri="{FF2B5EF4-FFF2-40B4-BE49-F238E27FC236}">
                <a16:creationId xmlns:a16="http://schemas.microsoft.com/office/drawing/2014/main" xmlns="" id="{6167838D-7EE9-4C70-8AA4-C9874F6C874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570015" y="-464"/>
            <a:ext cx="1985" cy="6858465"/>
          </a:xfrm>
          <a:prstGeom prst="line">
            <a:avLst/>
          </a:prstGeom>
          <a:solidFill>
            <a:schemeClr val="tx2">
              <a:alpha val="60000"/>
            </a:schemeClr>
          </a:solidFill>
          <a:ln w="19050">
            <a:solidFill>
              <a:schemeClr val="tx2">
                <a:alpha val="60000"/>
              </a:schemeClr>
            </a:solidFill>
          </a:ln>
          <a:effectLst>
            <a:outerShdw blurRad="50800" dist="38100" dir="2700000" algn="tl" rotWithShape="0">
              <a:srgbClr val="000000">
                <a:alpha val="58000"/>
              </a:srgbClr>
            </a:outerShdw>
          </a:effectLst>
        </p:spPr>
      </p:cxnSp>
      <p:grpSp>
        <p:nvGrpSpPr>
          <p:cNvPr id="321" name="Group 320">
            <a:extLst>
              <a:ext uri="{FF2B5EF4-FFF2-40B4-BE49-F238E27FC236}">
                <a16:creationId xmlns:a16="http://schemas.microsoft.com/office/drawing/2014/main" xmlns="" id="{4378E277-F43C-4FC9-9DC4-CA9ACEC305A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8523684" y="0"/>
            <a:ext cx="506016" cy="6848476"/>
            <a:chOff x="11364912" y="0"/>
            <a:chExt cx="674688" cy="6848476"/>
          </a:xfrm>
          <a:gradFill flip="none" rotWithShape="1">
            <a:gsLst>
              <a:gs pos="0">
                <a:schemeClr val="tx2">
                  <a:alpha val="80000"/>
                </a:schemeClr>
              </a:gs>
              <a:gs pos="100000">
                <a:schemeClr val="bg2">
                  <a:lumMod val="60000"/>
                  <a:lumOff val="40000"/>
                  <a:alpha val="60000"/>
                </a:schemeClr>
              </a:gs>
            </a:gsLst>
            <a:lin ang="5400000" scaled="0"/>
            <a:tileRect/>
          </a:gradFill>
        </p:grpSpPr>
        <p:sp>
          <p:nvSpPr>
            <p:cNvPr id="322" name="Freeform 32">
              <a:extLst>
                <a:ext uri="{FF2B5EF4-FFF2-40B4-BE49-F238E27FC236}">
                  <a16:creationId xmlns:a16="http://schemas.microsoft.com/office/drawing/2014/main" xmlns="" id="{6B5A9997-751C-4E20-9495-78DC53AF0D9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483975" y="0"/>
              <a:ext cx="417513" cy="512763"/>
            </a:xfrm>
            <a:custGeom>
              <a:avLst/>
              <a:gdLst/>
              <a:ahLst/>
              <a:cxnLst/>
              <a:rect l="0" t="0" r="r" b="b"/>
              <a:pathLst>
                <a:path w="263" h="323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3" name="Freeform 33">
              <a:extLst>
                <a:ext uri="{FF2B5EF4-FFF2-40B4-BE49-F238E27FC236}">
                  <a16:creationId xmlns:a16="http://schemas.microsoft.com/office/drawing/2014/main" xmlns="" id="{EEB2D28E-C3F6-48FE-9799-CB75307C1CB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364912" y="474663"/>
              <a:ext cx="157163" cy="152400"/>
            </a:xfrm>
            <a:custGeom>
              <a:avLst/>
              <a:gdLst/>
              <a:ahLst/>
              <a:cxnLst/>
              <a:rect l="0" t="0" r="r" b="b"/>
              <a:pathLst>
                <a:path w="33" h="32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4" name="Freeform 34">
              <a:extLst>
                <a:ext uri="{FF2B5EF4-FFF2-40B4-BE49-F238E27FC236}">
                  <a16:creationId xmlns:a16="http://schemas.microsoft.com/office/drawing/2014/main" xmlns="" id="{73F040E8-115F-444D-857E-4F6ADF172EF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631612" y="1539875"/>
              <a:ext cx="188913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5" name="Freeform 35">
              <a:extLst>
                <a:ext uri="{FF2B5EF4-FFF2-40B4-BE49-F238E27FC236}">
                  <a16:creationId xmlns:a16="http://schemas.microsoft.com/office/drawing/2014/main" xmlns="" id="{06736D24-D96B-4CEF-A7E2-7755F4F14E4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531600" y="5694363"/>
              <a:ext cx="298450" cy="1154113"/>
            </a:xfrm>
            <a:custGeom>
              <a:avLst/>
              <a:gdLst/>
              <a:ahLst/>
              <a:cxnLst/>
              <a:rect l="0" t="0" r="r" b="b"/>
              <a:pathLst>
                <a:path w="188" h="727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6" name="Freeform 36">
              <a:extLst>
                <a:ext uri="{FF2B5EF4-FFF2-40B4-BE49-F238E27FC236}">
                  <a16:creationId xmlns:a16="http://schemas.microsoft.com/office/drawing/2014/main" xmlns="" id="{7F9A1C82-5D60-422A-B4C7-F43840AC4BD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772900" y="5551488"/>
              <a:ext cx="157163" cy="155575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7" name="Freeform 37">
              <a:extLst>
                <a:ext uri="{FF2B5EF4-FFF2-40B4-BE49-F238E27FC236}">
                  <a16:creationId xmlns:a16="http://schemas.microsoft.com/office/drawing/2014/main" xmlns="" id="{6B2F8FD8-3A87-4737-B2E7-B85EB8F3759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710987" y="4763"/>
              <a:ext cx="304800" cy="1544638"/>
            </a:xfrm>
            <a:custGeom>
              <a:avLst/>
              <a:gdLst/>
              <a:ahLst/>
              <a:cxnLst/>
              <a:rect l="0" t="0" r="r" b="b"/>
              <a:pathLst>
                <a:path w="192" h="973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8" name="Freeform 38">
              <a:extLst>
                <a:ext uri="{FF2B5EF4-FFF2-40B4-BE49-F238E27FC236}">
                  <a16:creationId xmlns:a16="http://schemas.microsoft.com/office/drawing/2014/main" xmlns="" id="{ED4FBA47-4BF2-44B3-AB5F-9A26B0FEC09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636375" y="4867275"/>
              <a:ext cx="188913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9" name="Freeform 39">
              <a:extLst>
                <a:ext uri="{FF2B5EF4-FFF2-40B4-BE49-F238E27FC236}">
                  <a16:creationId xmlns:a16="http://schemas.microsoft.com/office/drawing/2014/main" xmlns="" id="{D83DE2C8-CD5C-4DBB-AB4E-4237819B71E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441112" y="5046663"/>
              <a:ext cx="307975" cy="1801813"/>
            </a:xfrm>
            <a:custGeom>
              <a:avLst/>
              <a:gdLst/>
              <a:ahLst/>
              <a:cxnLst/>
              <a:rect l="0" t="0" r="r" b="b"/>
              <a:pathLst>
                <a:path w="194" h="1135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0" name="Freeform 40">
              <a:extLst>
                <a:ext uri="{FF2B5EF4-FFF2-40B4-BE49-F238E27FC236}">
                  <a16:creationId xmlns:a16="http://schemas.microsoft.com/office/drawing/2014/main" xmlns="" id="{A1F0AA1A-FD11-493E-9D77-7993860B20F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849100" y="64166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1" name="Rectangle 41">
              <a:extLst>
                <a:ext uri="{FF2B5EF4-FFF2-40B4-BE49-F238E27FC236}">
                  <a16:creationId xmlns:a16="http://schemas.microsoft.com/office/drawing/2014/main" xmlns="" id="{14256EF9-DBE8-4829-AF16-53F16EE6D2A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939587" y="6596063"/>
              <a:ext cx="23813" cy="252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</p:grpSp>
    </p:spTree>
    <p:extLst>
      <p:ext uri="{BB962C8B-B14F-4D97-AF65-F5344CB8AC3E}">
        <p14:creationId xmlns:p14="http://schemas.microsoft.com/office/powerpoint/2010/main" val="1626602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82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>
            <a:extLst>
              <a:ext uri="{FF2B5EF4-FFF2-40B4-BE49-F238E27FC236}">
                <a16:creationId xmlns:a16="http://schemas.microsoft.com/office/drawing/2014/main" xmlns="" id="{CD7F91B0-C756-4852-A0EC-E0C480B5D56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3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630EA6F6-D964-4A3D-933D-26D75B4896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-1" y="0"/>
            <a:ext cx="1728807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9" name="Rectangle 5">
              <a:extLst>
                <a:ext uri="{FF2B5EF4-FFF2-40B4-BE49-F238E27FC236}">
                  <a16:creationId xmlns:a16="http://schemas.microsoft.com/office/drawing/2014/main" xmlns="" id="{D65C6CCC-5CD4-41E9-94AC-23BD9FAB4C1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xmlns="" id="{BA4FE07D-751E-4EEB-AEE3-90D5784622F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xmlns="" id="{33E20324-5051-4556-AB07-9EC001981DB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Rectangle 8">
              <a:extLst>
                <a:ext uri="{FF2B5EF4-FFF2-40B4-BE49-F238E27FC236}">
                  <a16:creationId xmlns:a16="http://schemas.microsoft.com/office/drawing/2014/main" xmlns="" id="{F9F41ACA-75A0-473C-A20E-D418E68B568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xmlns="" id="{83738E83-4D67-4ED2-83A6-B5E3060B537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xmlns="" id="{51F28BB2-6953-474E-A7B8-AC0A1518D32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xmlns="" id="{E144C555-D0AF-477A-A85E-9C68C9B4D49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xmlns="" id="{3D3F0E4E-1820-4936-8543-F2398E1E296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3">
              <a:extLst>
                <a:ext uri="{FF2B5EF4-FFF2-40B4-BE49-F238E27FC236}">
                  <a16:creationId xmlns:a16="http://schemas.microsoft.com/office/drawing/2014/main" xmlns="" id="{64CB4C3C-983D-44B9-8ABD-0CCABE87DA9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14">
              <a:extLst>
                <a:ext uri="{FF2B5EF4-FFF2-40B4-BE49-F238E27FC236}">
                  <a16:creationId xmlns:a16="http://schemas.microsoft.com/office/drawing/2014/main" xmlns="" id="{1A38C9F0-C4A0-4512-8FDA-FE7E3B9EA69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15">
              <a:extLst>
                <a:ext uri="{FF2B5EF4-FFF2-40B4-BE49-F238E27FC236}">
                  <a16:creationId xmlns:a16="http://schemas.microsoft.com/office/drawing/2014/main" xmlns="" id="{8128B699-769D-435C-8CD8-E86BDDA146B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16">
              <a:extLst>
                <a:ext uri="{FF2B5EF4-FFF2-40B4-BE49-F238E27FC236}">
                  <a16:creationId xmlns:a16="http://schemas.microsoft.com/office/drawing/2014/main" xmlns="" id="{529F0544-AEB1-4ED7-9C41-972510D824C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17">
              <a:extLst>
                <a:ext uri="{FF2B5EF4-FFF2-40B4-BE49-F238E27FC236}">
                  <a16:creationId xmlns:a16="http://schemas.microsoft.com/office/drawing/2014/main" xmlns="" id="{D87DEB28-EB9C-4DBC-8A09-1E857C66E2A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18">
              <a:extLst>
                <a:ext uri="{FF2B5EF4-FFF2-40B4-BE49-F238E27FC236}">
                  <a16:creationId xmlns:a16="http://schemas.microsoft.com/office/drawing/2014/main" xmlns="" id="{DB418731-481C-40CD-9EED-1EFC9E95488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19">
              <a:extLst>
                <a:ext uri="{FF2B5EF4-FFF2-40B4-BE49-F238E27FC236}">
                  <a16:creationId xmlns:a16="http://schemas.microsoft.com/office/drawing/2014/main" xmlns="" id="{6126F761-0EC7-4353-A694-71B13C53DD5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0">
              <a:extLst>
                <a:ext uri="{FF2B5EF4-FFF2-40B4-BE49-F238E27FC236}">
                  <a16:creationId xmlns:a16="http://schemas.microsoft.com/office/drawing/2014/main" xmlns="" id="{B1A22517-2D4F-441F-BC55-B2199AF5A7C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1">
              <a:extLst>
                <a:ext uri="{FF2B5EF4-FFF2-40B4-BE49-F238E27FC236}">
                  <a16:creationId xmlns:a16="http://schemas.microsoft.com/office/drawing/2014/main" xmlns="" id="{896272A9-9014-4881-9503-14F67585FFC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2">
              <a:extLst>
                <a:ext uri="{FF2B5EF4-FFF2-40B4-BE49-F238E27FC236}">
                  <a16:creationId xmlns:a16="http://schemas.microsoft.com/office/drawing/2014/main" xmlns="" id="{972DA5FE-9471-4E22-8442-FA8A936F17C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3">
              <a:extLst>
                <a:ext uri="{FF2B5EF4-FFF2-40B4-BE49-F238E27FC236}">
                  <a16:creationId xmlns:a16="http://schemas.microsoft.com/office/drawing/2014/main" xmlns="" id="{FC62315C-E38F-4EDE-8ABC-056778339FF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24">
              <a:extLst>
                <a:ext uri="{FF2B5EF4-FFF2-40B4-BE49-F238E27FC236}">
                  <a16:creationId xmlns:a16="http://schemas.microsoft.com/office/drawing/2014/main" xmlns="" id="{EE6088BA-F2E2-4DA6-8CFE-D0AE6F2D623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25">
              <a:extLst>
                <a:ext uri="{FF2B5EF4-FFF2-40B4-BE49-F238E27FC236}">
                  <a16:creationId xmlns:a16="http://schemas.microsoft.com/office/drawing/2014/main" xmlns="" id="{3C7BCB36-4DA2-4E19-BBC4-B677A931D73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26">
              <a:extLst>
                <a:ext uri="{FF2B5EF4-FFF2-40B4-BE49-F238E27FC236}">
                  <a16:creationId xmlns:a16="http://schemas.microsoft.com/office/drawing/2014/main" xmlns="" id="{405780DC-EFB2-4EA5-A0E7-27FF1408074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Freeform 27">
              <a:extLst>
                <a:ext uri="{FF2B5EF4-FFF2-40B4-BE49-F238E27FC236}">
                  <a16:creationId xmlns:a16="http://schemas.microsoft.com/office/drawing/2014/main" xmlns="" id="{451D32F8-E20E-4122-A208-1FC916BF8E9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28">
              <a:extLst>
                <a:ext uri="{FF2B5EF4-FFF2-40B4-BE49-F238E27FC236}">
                  <a16:creationId xmlns:a16="http://schemas.microsoft.com/office/drawing/2014/main" xmlns="" id="{EE1F90BD-A845-462F-A458-338339643F4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29">
              <a:extLst>
                <a:ext uri="{FF2B5EF4-FFF2-40B4-BE49-F238E27FC236}">
                  <a16:creationId xmlns:a16="http://schemas.microsoft.com/office/drawing/2014/main" xmlns="" id="{7D025551-2398-4908-BEEB-38E2E3BF11C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0">
              <a:extLst>
                <a:ext uri="{FF2B5EF4-FFF2-40B4-BE49-F238E27FC236}">
                  <a16:creationId xmlns:a16="http://schemas.microsoft.com/office/drawing/2014/main" xmlns="" id="{718DD47E-7174-44AF-AA75-C0F07C95BEA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1">
              <a:extLst>
                <a:ext uri="{FF2B5EF4-FFF2-40B4-BE49-F238E27FC236}">
                  <a16:creationId xmlns:a16="http://schemas.microsoft.com/office/drawing/2014/main" xmlns="" id="{F4F0B233-6278-413B-AAB7-67E557529F6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2">
              <a:extLst>
                <a:ext uri="{FF2B5EF4-FFF2-40B4-BE49-F238E27FC236}">
                  <a16:creationId xmlns:a16="http://schemas.microsoft.com/office/drawing/2014/main" xmlns="" id="{8D74306F-9AE4-4344-AA79-A8A8D1498E7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Rectangle 33">
              <a:extLst>
                <a:ext uri="{FF2B5EF4-FFF2-40B4-BE49-F238E27FC236}">
                  <a16:creationId xmlns:a16="http://schemas.microsoft.com/office/drawing/2014/main" xmlns="" id="{CC3EC02B-AE4E-42AC-B75E-6812C917420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8" name="Freeform 34">
              <a:extLst>
                <a:ext uri="{FF2B5EF4-FFF2-40B4-BE49-F238E27FC236}">
                  <a16:creationId xmlns:a16="http://schemas.microsoft.com/office/drawing/2014/main" xmlns="" id="{86535C54-6A7A-4370-8D93-4744D769721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35">
              <a:extLst>
                <a:ext uri="{FF2B5EF4-FFF2-40B4-BE49-F238E27FC236}">
                  <a16:creationId xmlns:a16="http://schemas.microsoft.com/office/drawing/2014/main" xmlns="" id="{9FE9F37E-1976-437B-8C0A-E1ABDB1E27F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36">
              <a:extLst>
                <a:ext uri="{FF2B5EF4-FFF2-40B4-BE49-F238E27FC236}">
                  <a16:creationId xmlns:a16="http://schemas.microsoft.com/office/drawing/2014/main" xmlns="" id="{E7F84F7C-95C7-4B75-AF33-25312234A39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37">
              <a:extLst>
                <a:ext uri="{FF2B5EF4-FFF2-40B4-BE49-F238E27FC236}">
                  <a16:creationId xmlns:a16="http://schemas.microsoft.com/office/drawing/2014/main" xmlns="" id="{1A6EB6C7-3F50-4A2A-BE3B-00E12FE60DF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38">
              <a:extLst>
                <a:ext uri="{FF2B5EF4-FFF2-40B4-BE49-F238E27FC236}">
                  <a16:creationId xmlns:a16="http://schemas.microsoft.com/office/drawing/2014/main" xmlns="" id="{557B1E2D-B164-4DAA-8FCB-4E415CEE813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Freeform 39">
              <a:extLst>
                <a:ext uri="{FF2B5EF4-FFF2-40B4-BE49-F238E27FC236}">
                  <a16:creationId xmlns:a16="http://schemas.microsoft.com/office/drawing/2014/main" xmlns="" id="{32B754C4-91FB-47C6-9DED-1933CDA70A8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0">
              <a:extLst>
                <a:ext uri="{FF2B5EF4-FFF2-40B4-BE49-F238E27FC236}">
                  <a16:creationId xmlns:a16="http://schemas.microsoft.com/office/drawing/2014/main" xmlns="" id="{E091B181-1D8C-4ACE-AF95-B70DA7D0579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1">
              <a:extLst>
                <a:ext uri="{FF2B5EF4-FFF2-40B4-BE49-F238E27FC236}">
                  <a16:creationId xmlns:a16="http://schemas.microsoft.com/office/drawing/2014/main" xmlns="" id="{F2CD0899-A9B9-4983-B1B1-73ECC211404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2">
              <a:extLst>
                <a:ext uri="{FF2B5EF4-FFF2-40B4-BE49-F238E27FC236}">
                  <a16:creationId xmlns:a16="http://schemas.microsoft.com/office/drawing/2014/main" xmlns="" id="{14B9C2CA-F0A5-4E41-8ACE-8CA167E93EE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43">
              <a:extLst>
                <a:ext uri="{FF2B5EF4-FFF2-40B4-BE49-F238E27FC236}">
                  <a16:creationId xmlns:a16="http://schemas.microsoft.com/office/drawing/2014/main" xmlns="" id="{6E635041-335D-428F-9495-9C5E15900C8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44">
              <a:extLst>
                <a:ext uri="{FF2B5EF4-FFF2-40B4-BE49-F238E27FC236}">
                  <a16:creationId xmlns:a16="http://schemas.microsoft.com/office/drawing/2014/main" xmlns="" id="{7C9F9117-96E7-44D5-B14A-7DB0258C8C6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Rectangle 45">
              <a:extLst>
                <a:ext uri="{FF2B5EF4-FFF2-40B4-BE49-F238E27FC236}">
                  <a16:creationId xmlns:a16="http://schemas.microsoft.com/office/drawing/2014/main" xmlns="" id="{51240E50-20EF-47C7-AB88-AE5E7018E7C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60" name="Freeform 46">
              <a:extLst>
                <a:ext uri="{FF2B5EF4-FFF2-40B4-BE49-F238E27FC236}">
                  <a16:creationId xmlns:a16="http://schemas.microsoft.com/office/drawing/2014/main" xmlns="" id="{1CD52D69-03AE-4FEC-98B2-CC513A3E76C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47">
              <a:extLst>
                <a:ext uri="{FF2B5EF4-FFF2-40B4-BE49-F238E27FC236}">
                  <a16:creationId xmlns:a16="http://schemas.microsoft.com/office/drawing/2014/main" xmlns="" id="{75510100-DEE3-4C55-BBAC-C5ECFA5708E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48">
              <a:extLst>
                <a:ext uri="{FF2B5EF4-FFF2-40B4-BE49-F238E27FC236}">
                  <a16:creationId xmlns:a16="http://schemas.microsoft.com/office/drawing/2014/main" xmlns="" id="{CA7F7071-320A-4B2E-BD32-385AB32DC1C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49">
              <a:extLst>
                <a:ext uri="{FF2B5EF4-FFF2-40B4-BE49-F238E27FC236}">
                  <a16:creationId xmlns:a16="http://schemas.microsoft.com/office/drawing/2014/main" xmlns="" id="{5DD912F0-5585-4421-9EBF-BCAA6FC7A90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0">
              <a:extLst>
                <a:ext uri="{FF2B5EF4-FFF2-40B4-BE49-F238E27FC236}">
                  <a16:creationId xmlns:a16="http://schemas.microsoft.com/office/drawing/2014/main" xmlns="" id="{5707B573-94CD-414B-9576-6EC28F62486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1">
              <a:extLst>
                <a:ext uri="{FF2B5EF4-FFF2-40B4-BE49-F238E27FC236}">
                  <a16:creationId xmlns:a16="http://schemas.microsoft.com/office/drawing/2014/main" xmlns="" id="{1095A7AB-7765-470E-A642-152606DCF84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52">
              <a:extLst>
                <a:ext uri="{FF2B5EF4-FFF2-40B4-BE49-F238E27FC236}">
                  <a16:creationId xmlns:a16="http://schemas.microsoft.com/office/drawing/2014/main" xmlns="" id="{83067E9A-02DB-4F48-A494-101325A9237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7" name="Freeform 53">
              <a:extLst>
                <a:ext uri="{FF2B5EF4-FFF2-40B4-BE49-F238E27FC236}">
                  <a16:creationId xmlns:a16="http://schemas.microsoft.com/office/drawing/2014/main" xmlns="" id="{F450F679-CBCC-4DAD-B2AE-57EB6608DB6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8" name="Freeform 54">
              <a:extLst>
                <a:ext uri="{FF2B5EF4-FFF2-40B4-BE49-F238E27FC236}">
                  <a16:creationId xmlns:a16="http://schemas.microsoft.com/office/drawing/2014/main" xmlns="" id="{26D5F9A5-BB4A-431E-AE6E-6D95F37AA42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9" name="Freeform 55">
              <a:extLst>
                <a:ext uri="{FF2B5EF4-FFF2-40B4-BE49-F238E27FC236}">
                  <a16:creationId xmlns:a16="http://schemas.microsoft.com/office/drawing/2014/main" xmlns="" id="{33142DFE-7E16-4187-8A12-443C740255C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0" name="Freeform 56">
              <a:extLst>
                <a:ext uri="{FF2B5EF4-FFF2-40B4-BE49-F238E27FC236}">
                  <a16:creationId xmlns:a16="http://schemas.microsoft.com/office/drawing/2014/main" xmlns="" id="{5C606959-9B6C-4C85-8736-457431B311C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1" name="Freeform 57">
              <a:extLst>
                <a:ext uri="{FF2B5EF4-FFF2-40B4-BE49-F238E27FC236}">
                  <a16:creationId xmlns:a16="http://schemas.microsoft.com/office/drawing/2014/main" xmlns="" id="{478BC92E-3B30-43DF-86BC-1177E748EFE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2" name="Freeform 58">
              <a:extLst>
                <a:ext uri="{FF2B5EF4-FFF2-40B4-BE49-F238E27FC236}">
                  <a16:creationId xmlns:a16="http://schemas.microsoft.com/office/drawing/2014/main" xmlns="" id="{BB72F0EB-AFBC-4D49-BB33-6C931F69FEA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xmlns="" id="{5B651678-5DD9-4E6A-82BC-DBFC794CEE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-1"/>
            <a:ext cx="9144002" cy="6858001"/>
            <a:chOff x="0" y="-1"/>
            <a:chExt cx="12192003" cy="6858001"/>
          </a:xfrm>
        </p:grpSpPr>
        <p:sp useBgFill="1">
          <p:nvSpPr>
            <p:cNvPr id="75" name="Rectangle 74">
              <a:extLst>
                <a:ext uri="{FF2B5EF4-FFF2-40B4-BE49-F238E27FC236}">
                  <a16:creationId xmlns:a16="http://schemas.microsoft.com/office/drawing/2014/main" xmlns="" id="{3EC21856-43B2-4C82-AB92-A71FE68F98A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6" name="Picture 2">
              <a:extLst>
                <a:ext uri="{FF2B5EF4-FFF2-40B4-BE49-F238E27FC236}">
                  <a16:creationId xmlns:a16="http://schemas.microsoft.com/office/drawing/2014/main" xmlns="" id="{6AD6ADD0-4D15-4A8A-8C8A-BB05C0023BA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Obrázek 4" descr="Obsah obrázku tráva, exteriér, zvíře, pole&#10;&#10;Popis byl vytvořen automaticky">
            <a:extLst>
              <a:ext uri="{FF2B5EF4-FFF2-40B4-BE49-F238E27FC236}">
                <a16:creationId xmlns:a16="http://schemas.microsoft.com/office/drawing/2014/main" xmlns="" id="{49EDCE04-A788-4BB1-88F5-836A292FB5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1" r="17182" b="2"/>
          <a:stretch/>
        </p:blipFill>
        <p:spPr>
          <a:xfrm>
            <a:off x="-4197" y="1"/>
            <a:ext cx="3488469" cy="3427413"/>
          </a:xfrm>
          <a:custGeom>
            <a:avLst/>
            <a:gdLst>
              <a:gd name="connsiteX0" fmla="*/ 0 w 7558541"/>
              <a:gd name="connsiteY0" fmla="*/ 0 h 3427413"/>
              <a:gd name="connsiteX1" fmla="*/ 7558541 w 7558541"/>
              <a:gd name="connsiteY1" fmla="*/ 0 h 3427413"/>
              <a:gd name="connsiteX2" fmla="*/ 7558541 w 7558541"/>
              <a:gd name="connsiteY2" fmla="*/ 3427413 h 3427413"/>
              <a:gd name="connsiteX3" fmla="*/ 0 w 7558541"/>
              <a:gd name="connsiteY3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58541" h="3427413">
                <a:moveTo>
                  <a:pt x="0" y="0"/>
                </a:moveTo>
                <a:lnTo>
                  <a:pt x="7558541" y="0"/>
                </a:lnTo>
                <a:lnTo>
                  <a:pt x="7558541" y="3427413"/>
                </a:lnTo>
                <a:lnTo>
                  <a:pt x="0" y="3427413"/>
                </a:lnTo>
                <a:close/>
              </a:path>
            </a:pathLst>
          </a:custGeom>
        </p:spPr>
      </p:pic>
      <p:pic>
        <p:nvPicPr>
          <p:cNvPr id="11" name="Obrázek 10" descr="Obsah obrázku rostlina, exteriér, vsedě, květina&#10;&#10;Popis byl vytvořen automaticky">
            <a:extLst>
              <a:ext uri="{FF2B5EF4-FFF2-40B4-BE49-F238E27FC236}">
                <a16:creationId xmlns:a16="http://schemas.microsoft.com/office/drawing/2014/main" xmlns="" id="{05E6911D-C8C6-49C2-9101-9D24E86E5BE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57" b="-5"/>
          <a:stretch/>
        </p:blipFill>
        <p:spPr>
          <a:xfrm>
            <a:off x="-4197" y="3427414"/>
            <a:ext cx="2160269" cy="3430587"/>
          </a:xfrm>
          <a:custGeom>
            <a:avLst/>
            <a:gdLst>
              <a:gd name="connsiteX0" fmla="*/ 0 w 7558541"/>
              <a:gd name="connsiteY0" fmla="*/ 0 h 3430587"/>
              <a:gd name="connsiteX1" fmla="*/ 7558541 w 7558541"/>
              <a:gd name="connsiteY1" fmla="*/ 0 h 3430587"/>
              <a:gd name="connsiteX2" fmla="*/ 7558541 w 7558541"/>
              <a:gd name="connsiteY2" fmla="*/ 3430587 h 3430587"/>
              <a:gd name="connsiteX3" fmla="*/ 0 w 7558541"/>
              <a:gd name="connsiteY3" fmla="*/ 3430587 h 3430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58541" h="3430587">
                <a:moveTo>
                  <a:pt x="0" y="0"/>
                </a:moveTo>
                <a:lnTo>
                  <a:pt x="7558541" y="0"/>
                </a:lnTo>
                <a:lnTo>
                  <a:pt x="7558541" y="3430587"/>
                </a:lnTo>
                <a:lnTo>
                  <a:pt x="0" y="3430587"/>
                </a:lnTo>
                <a:close/>
              </a:path>
            </a:pathLst>
          </a:custGeom>
        </p:spPr>
      </p:pic>
      <p:grpSp>
        <p:nvGrpSpPr>
          <p:cNvPr id="78" name="Group 77">
            <a:extLst>
              <a:ext uri="{FF2B5EF4-FFF2-40B4-BE49-F238E27FC236}">
                <a16:creationId xmlns:a16="http://schemas.microsoft.com/office/drawing/2014/main" xmlns="" id="{D9E4FB48-62D0-4300-B883-E1BA73F97EF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4580043" y="0"/>
            <a:ext cx="1728807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79" name="Rectangle 5">
              <a:extLst>
                <a:ext uri="{FF2B5EF4-FFF2-40B4-BE49-F238E27FC236}">
                  <a16:creationId xmlns:a16="http://schemas.microsoft.com/office/drawing/2014/main" xmlns="" id="{AC148A30-5839-46A5-9DBE-EEC1959F94B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80" name="Freeform 6">
              <a:extLst>
                <a:ext uri="{FF2B5EF4-FFF2-40B4-BE49-F238E27FC236}">
                  <a16:creationId xmlns:a16="http://schemas.microsoft.com/office/drawing/2014/main" xmlns="" id="{425CA8B9-A5B5-43F6-90AF-661EED8A057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1" name="Freeform 7">
              <a:extLst>
                <a:ext uri="{FF2B5EF4-FFF2-40B4-BE49-F238E27FC236}">
                  <a16:creationId xmlns:a16="http://schemas.microsoft.com/office/drawing/2014/main" xmlns="" id="{DDEEE0B6-7B38-448E-AB4F-013C467555F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2" name="Rectangle 8">
              <a:extLst>
                <a:ext uri="{FF2B5EF4-FFF2-40B4-BE49-F238E27FC236}">
                  <a16:creationId xmlns:a16="http://schemas.microsoft.com/office/drawing/2014/main" xmlns="" id="{48DB7C7F-FD92-4294-99F1-55429028B6E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83" name="Freeform 9">
              <a:extLst>
                <a:ext uri="{FF2B5EF4-FFF2-40B4-BE49-F238E27FC236}">
                  <a16:creationId xmlns:a16="http://schemas.microsoft.com/office/drawing/2014/main" xmlns="" id="{EBE1CFB0-865C-4D53-8079-84669114474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4" name="Freeform 10">
              <a:extLst>
                <a:ext uri="{FF2B5EF4-FFF2-40B4-BE49-F238E27FC236}">
                  <a16:creationId xmlns:a16="http://schemas.microsoft.com/office/drawing/2014/main" xmlns="" id="{CD3F75FD-A1A3-4F08-B2E1-272F15627B7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5" name="Freeform 11">
              <a:extLst>
                <a:ext uri="{FF2B5EF4-FFF2-40B4-BE49-F238E27FC236}">
                  <a16:creationId xmlns:a16="http://schemas.microsoft.com/office/drawing/2014/main" xmlns="" id="{2E033F34-4C0B-4126-BE11-EF539171BEB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6" name="Freeform 12">
              <a:extLst>
                <a:ext uri="{FF2B5EF4-FFF2-40B4-BE49-F238E27FC236}">
                  <a16:creationId xmlns:a16="http://schemas.microsoft.com/office/drawing/2014/main" xmlns="" id="{D2D43F0F-7985-4948-8886-93FCAC4511E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7" name="Freeform 13">
              <a:extLst>
                <a:ext uri="{FF2B5EF4-FFF2-40B4-BE49-F238E27FC236}">
                  <a16:creationId xmlns:a16="http://schemas.microsoft.com/office/drawing/2014/main" xmlns="" id="{7E19713A-66CA-45E3-B1BD-BF5A3D7BF1C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8" name="Freeform 14">
              <a:extLst>
                <a:ext uri="{FF2B5EF4-FFF2-40B4-BE49-F238E27FC236}">
                  <a16:creationId xmlns:a16="http://schemas.microsoft.com/office/drawing/2014/main" xmlns="" id="{26A94022-7E59-4957-A641-69C4565DF22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9" name="Freeform 15">
              <a:extLst>
                <a:ext uri="{FF2B5EF4-FFF2-40B4-BE49-F238E27FC236}">
                  <a16:creationId xmlns:a16="http://schemas.microsoft.com/office/drawing/2014/main" xmlns="" id="{6E8FC05B-D903-4EB1-BB00-5820954B628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0" name="Freeform 16">
              <a:extLst>
                <a:ext uri="{FF2B5EF4-FFF2-40B4-BE49-F238E27FC236}">
                  <a16:creationId xmlns:a16="http://schemas.microsoft.com/office/drawing/2014/main" xmlns="" id="{70840518-DB5E-40F6-8FC6-09F87564B22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1" name="Freeform 17">
              <a:extLst>
                <a:ext uri="{FF2B5EF4-FFF2-40B4-BE49-F238E27FC236}">
                  <a16:creationId xmlns:a16="http://schemas.microsoft.com/office/drawing/2014/main" xmlns="" id="{E117BF51-9DB2-4F88-80BF-58B7A272628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2" name="Freeform 18">
              <a:extLst>
                <a:ext uri="{FF2B5EF4-FFF2-40B4-BE49-F238E27FC236}">
                  <a16:creationId xmlns:a16="http://schemas.microsoft.com/office/drawing/2014/main" xmlns="" id="{57789FBE-5749-4712-9607-1F51A407FEF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3" name="Freeform 19">
              <a:extLst>
                <a:ext uri="{FF2B5EF4-FFF2-40B4-BE49-F238E27FC236}">
                  <a16:creationId xmlns:a16="http://schemas.microsoft.com/office/drawing/2014/main" xmlns="" id="{2AF0459C-FD46-4D21-9B1F-318D09E35CF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4" name="Freeform 20">
              <a:extLst>
                <a:ext uri="{FF2B5EF4-FFF2-40B4-BE49-F238E27FC236}">
                  <a16:creationId xmlns:a16="http://schemas.microsoft.com/office/drawing/2014/main" xmlns="" id="{966CBFA8-4686-4D68-B2A9-B5190E45CCD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5" name="Freeform 21">
              <a:extLst>
                <a:ext uri="{FF2B5EF4-FFF2-40B4-BE49-F238E27FC236}">
                  <a16:creationId xmlns:a16="http://schemas.microsoft.com/office/drawing/2014/main" xmlns="" id="{F5D5A3DC-6CE7-41F8-8A68-3B5AD050F7F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6" name="Freeform 22">
              <a:extLst>
                <a:ext uri="{FF2B5EF4-FFF2-40B4-BE49-F238E27FC236}">
                  <a16:creationId xmlns:a16="http://schemas.microsoft.com/office/drawing/2014/main" xmlns="" id="{133110BC-3545-4934-9197-DE4EEE64763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7" name="Freeform 23">
              <a:extLst>
                <a:ext uri="{FF2B5EF4-FFF2-40B4-BE49-F238E27FC236}">
                  <a16:creationId xmlns:a16="http://schemas.microsoft.com/office/drawing/2014/main" xmlns="" id="{06BF4910-CA3A-48DF-99D9-61AC0D54E7C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8" name="Freeform 24">
              <a:extLst>
                <a:ext uri="{FF2B5EF4-FFF2-40B4-BE49-F238E27FC236}">
                  <a16:creationId xmlns:a16="http://schemas.microsoft.com/office/drawing/2014/main" xmlns="" id="{DAE97F03-AE03-4A7B-8B92-65739714B5E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9" name="Freeform 25">
              <a:extLst>
                <a:ext uri="{FF2B5EF4-FFF2-40B4-BE49-F238E27FC236}">
                  <a16:creationId xmlns:a16="http://schemas.microsoft.com/office/drawing/2014/main" xmlns="" id="{80B8D91F-3CD9-4C82-ABD6-2216E697105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0" name="Freeform 26">
              <a:extLst>
                <a:ext uri="{FF2B5EF4-FFF2-40B4-BE49-F238E27FC236}">
                  <a16:creationId xmlns:a16="http://schemas.microsoft.com/office/drawing/2014/main" xmlns="" id="{E2038420-8C59-42B5-99B9-84DC2CCEA41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1" name="Freeform 27">
              <a:extLst>
                <a:ext uri="{FF2B5EF4-FFF2-40B4-BE49-F238E27FC236}">
                  <a16:creationId xmlns:a16="http://schemas.microsoft.com/office/drawing/2014/main" xmlns="" id="{0DCB84BD-085D-4E70-AC20-CF4BAE6D781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2" name="Freeform 28">
              <a:extLst>
                <a:ext uri="{FF2B5EF4-FFF2-40B4-BE49-F238E27FC236}">
                  <a16:creationId xmlns:a16="http://schemas.microsoft.com/office/drawing/2014/main" xmlns="" id="{6F515FC6-3C21-4874-A512-BFCC5BBD360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3" name="Freeform 29">
              <a:extLst>
                <a:ext uri="{FF2B5EF4-FFF2-40B4-BE49-F238E27FC236}">
                  <a16:creationId xmlns:a16="http://schemas.microsoft.com/office/drawing/2014/main" xmlns="" id="{14634DEB-BFF6-44E9-9155-06F37FBC789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4" name="Freeform 30">
              <a:extLst>
                <a:ext uri="{FF2B5EF4-FFF2-40B4-BE49-F238E27FC236}">
                  <a16:creationId xmlns:a16="http://schemas.microsoft.com/office/drawing/2014/main" xmlns="" id="{C3C9936B-75F3-4842-A06B-D52AA54706C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5" name="Freeform 31">
              <a:extLst>
                <a:ext uri="{FF2B5EF4-FFF2-40B4-BE49-F238E27FC236}">
                  <a16:creationId xmlns:a16="http://schemas.microsoft.com/office/drawing/2014/main" xmlns="" id="{92A4D8D8-C93B-4AEC-ACF8-06B4188A9C6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6" name="Freeform 32">
              <a:extLst>
                <a:ext uri="{FF2B5EF4-FFF2-40B4-BE49-F238E27FC236}">
                  <a16:creationId xmlns:a16="http://schemas.microsoft.com/office/drawing/2014/main" xmlns="" id="{19C0A2FD-F317-423B-9A11-2FCCF25E8B7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7" name="Rectangle 33">
              <a:extLst>
                <a:ext uri="{FF2B5EF4-FFF2-40B4-BE49-F238E27FC236}">
                  <a16:creationId xmlns:a16="http://schemas.microsoft.com/office/drawing/2014/main" xmlns="" id="{595D48C7-3ECC-4786-865E-261F1042716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08" name="Freeform 34">
              <a:extLst>
                <a:ext uri="{FF2B5EF4-FFF2-40B4-BE49-F238E27FC236}">
                  <a16:creationId xmlns:a16="http://schemas.microsoft.com/office/drawing/2014/main" xmlns="" id="{BA97EE09-BC15-420F-8D69-80EFB70FC11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9" name="Freeform 35">
              <a:extLst>
                <a:ext uri="{FF2B5EF4-FFF2-40B4-BE49-F238E27FC236}">
                  <a16:creationId xmlns:a16="http://schemas.microsoft.com/office/drawing/2014/main" xmlns="" id="{B295BCD6-AB08-438F-AEA2-65777BDAFEF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0" name="Freeform 36">
              <a:extLst>
                <a:ext uri="{FF2B5EF4-FFF2-40B4-BE49-F238E27FC236}">
                  <a16:creationId xmlns:a16="http://schemas.microsoft.com/office/drawing/2014/main" xmlns="" id="{85642023-2CAE-4E32-9B80-9B46BC31651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1" name="Freeform 37">
              <a:extLst>
                <a:ext uri="{FF2B5EF4-FFF2-40B4-BE49-F238E27FC236}">
                  <a16:creationId xmlns:a16="http://schemas.microsoft.com/office/drawing/2014/main" xmlns="" id="{03FC511B-186C-40A1-92D6-216B342D6AF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2" name="Freeform 38">
              <a:extLst>
                <a:ext uri="{FF2B5EF4-FFF2-40B4-BE49-F238E27FC236}">
                  <a16:creationId xmlns:a16="http://schemas.microsoft.com/office/drawing/2014/main" xmlns="" id="{9C9057BD-DCAA-466A-AC89-6FE18D434EB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3" name="Freeform 39">
              <a:extLst>
                <a:ext uri="{FF2B5EF4-FFF2-40B4-BE49-F238E27FC236}">
                  <a16:creationId xmlns:a16="http://schemas.microsoft.com/office/drawing/2014/main" xmlns="" id="{9E2F47EB-51EF-4A7D-9631-B6ED36193CA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4" name="Freeform 40">
              <a:extLst>
                <a:ext uri="{FF2B5EF4-FFF2-40B4-BE49-F238E27FC236}">
                  <a16:creationId xmlns:a16="http://schemas.microsoft.com/office/drawing/2014/main" xmlns="" id="{411C3B76-AA34-4E5D-A3E7-FF470CEBEC3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5" name="Freeform 41">
              <a:extLst>
                <a:ext uri="{FF2B5EF4-FFF2-40B4-BE49-F238E27FC236}">
                  <a16:creationId xmlns:a16="http://schemas.microsoft.com/office/drawing/2014/main" xmlns="" id="{9E18A836-16C1-4D56-9F6B-F5EEA8FAF84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6" name="Freeform 42">
              <a:extLst>
                <a:ext uri="{FF2B5EF4-FFF2-40B4-BE49-F238E27FC236}">
                  <a16:creationId xmlns:a16="http://schemas.microsoft.com/office/drawing/2014/main" xmlns="" id="{8F083B0A-D74E-47A9-8999-360C0963159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7" name="Freeform 43">
              <a:extLst>
                <a:ext uri="{FF2B5EF4-FFF2-40B4-BE49-F238E27FC236}">
                  <a16:creationId xmlns:a16="http://schemas.microsoft.com/office/drawing/2014/main" xmlns="" id="{6CEC6391-5194-48F6-9667-074637CE268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8" name="Freeform 44">
              <a:extLst>
                <a:ext uri="{FF2B5EF4-FFF2-40B4-BE49-F238E27FC236}">
                  <a16:creationId xmlns:a16="http://schemas.microsoft.com/office/drawing/2014/main" xmlns="" id="{D42D139E-479F-463D-A45D-B3777F9C8D2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9" name="Rectangle 45">
              <a:extLst>
                <a:ext uri="{FF2B5EF4-FFF2-40B4-BE49-F238E27FC236}">
                  <a16:creationId xmlns:a16="http://schemas.microsoft.com/office/drawing/2014/main" xmlns="" id="{3069053C-70CD-4916-8A0E-6774B278007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20" name="Freeform 46">
              <a:extLst>
                <a:ext uri="{FF2B5EF4-FFF2-40B4-BE49-F238E27FC236}">
                  <a16:creationId xmlns:a16="http://schemas.microsoft.com/office/drawing/2014/main" xmlns="" id="{8D74D29A-A800-4986-8482-2BCF92D8ECA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1" name="Freeform 47">
              <a:extLst>
                <a:ext uri="{FF2B5EF4-FFF2-40B4-BE49-F238E27FC236}">
                  <a16:creationId xmlns:a16="http://schemas.microsoft.com/office/drawing/2014/main" xmlns="" id="{6A851301-9565-4D00-84F7-566ACC8619C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2" name="Freeform 48">
              <a:extLst>
                <a:ext uri="{FF2B5EF4-FFF2-40B4-BE49-F238E27FC236}">
                  <a16:creationId xmlns:a16="http://schemas.microsoft.com/office/drawing/2014/main" xmlns="" id="{FFCCBD4F-38DD-4F6F-A4BC-96974E37CAE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3" name="Freeform 49">
              <a:extLst>
                <a:ext uri="{FF2B5EF4-FFF2-40B4-BE49-F238E27FC236}">
                  <a16:creationId xmlns:a16="http://schemas.microsoft.com/office/drawing/2014/main" xmlns="" id="{24A2463E-9C74-426C-A391-183880F3846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4" name="Freeform 50">
              <a:extLst>
                <a:ext uri="{FF2B5EF4-FFF2-40B4-BE49-F238E27FC236}">
                  <a16:creationId xmlns:a16="http://schemas.microsoft.com/office/drawing/2014/main" xmlns="" id="{26790B3D-0010-4BE3-BA46-C2D792467A5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5" name="Freeform 51">
              <a:extLst>
                <a:ext uri="{FF2B5EF4-FFF2-40B4-BE49-F238E27FC236}">
                  <a16:creationId xmlns:a16="http://schemas.microsoft.com/office/drawing/2014/main" xmlns="" id="{52285EA1-3BC5-4D89-9F0B-E51F9F469FB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6" name="Freeform 52">
              <a:extLst>
                <a:ext uri="{FF2B5EF4-FFF2-40B4-BE49-F238E27FC236}">
                  <a16:creationId xmlns:a16="http://schemas.microsoft.com/office/drawing/2014/main" xmlns="" id="{CC3FF77F-F593-4D69-A4FA-6BD868FAEAD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3" name="Freeform 53">
              <a:extLst>
                <a:ext uri="{FF2B5EF4-FFF2-40B4-BE49-F238E27FC236}">
                  <a16:creationId xmlns:a16="http://schemas.microsoft.com/office/drawing/2014/main" xmlns="" id="{33F4555C-2C89-41E0-9B20-95064424771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5" name="Freeform 54">
              <a:extLst>
                <a:ext uri="{FF2B5EF4-FFF2-40B4-BE49-F238E27FC236}">
                  <a16:creationId xmlns:a16="http://schemas.microsoft.com/office/drawing/2014/main" xmlns="" id="{00617BF2-FC34-4C70-8E5E-3AF6E45E846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7" name="Freeform 55">
              <a:extLst>
                <a:ext uri="{FF2B5EF4-FFF2-40B4-BE49-F238E27FC236}">
                  <a16:creationId xmlns:a16="http://schemas.microsoft.com/office/drawing/2014/main" xmlns="" id="{BCC4900D-B655-425F-8F77-BE24AB8B93D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0" name="Freeform 56">
              <a:extLst>
                <a:ext uri="{FF2B5EF4-FFF2-40B4-BE49-F238E27FC236}">
                  <a16:creationId xmlns:a16="http://schemas.microsoft.com/office/drawing/2014/main" xmlns="" id="{ED2BE84D-5803-42A8-8558-3890579AEB3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1" name="Freeform 57">
              <a:extLst>
                <a:ext uri="{FF2B5EF4-FFF2-40B4-BE49-F238E27FC236}">
                  <a16:creationId xmlns:a16="http://schemas.microsoft.com/office/drawing/2014/main" xmlns="" id="{4296A177-E502-450D-A24B-D4E3DDE6554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2" name="Freeform 58">
              <a:extLst>
                <a:ext uri="{FF2B5EF4-FFF2-40B4-BE49-F238E27FC236}">
                  <a16:creationId xmlns:a16="http://schemas.microsoft.com/office/drawing/2014/main" xmlns="" id="{4A29CD09-B03C-44AD-8E5C-454F723078C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256B1A35-6B94-490C-8E61-C0A6A47C5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8392" y="1827747"/>
            <a:ext cx="2685289" cy="2833152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800" b="1" i="1" dirty="0">
                <a:solidFill>
                  <a:schemeClr val="accent2"/>
                </a:solidFill>
                <a:effectLst>
                  <a:outerShdw blurRad="177800" dist="38100" dir="2700000" algn="tl">
                    <a:srgbClr val="000000">
                      <a:alpha val="24000"/>
                    </a:srgbClr>
                  </a:outerShdw>
                </a:effectLst>
              </a:rPr>
              <a:t>There</a:t>
            </a:r>
            <a:r>
              <a:rPr lang="cs-CZ" sz="4800" b="1" i="1" dirty="0">
                <a:solidFill>
                  <a:schemeClr val="accent2"/>
                </a:solidFill>
                <a:effectLst>
                  <a:outerShdw blurRad="177800" dist="38100" dir="2700000" algn="tl">
                    <a:srgbClr val="000000">
                      <a:alpha val="24000"/>
                    </a:srgbClr>
                  </a:outerShdw>
                </a:effectLst>
              </a:rPr>
              <a:t> </a:t>
            </a:r>
            <a:r>
              <a:rPr lang="en-US" sz="4800" b="1" i="1" dirty="0">
                <a:solidFill>
                  <a:schemeClr val="accent2"/>
                </a:solidFill>
                <a:effectLst>
                  <a:outerShdw blurRad="177800" dist="38100" dir="2700000" algn="tl">
                    <a:srgbClr val="000000">
                      <a:alpha val="24000"/>
                    </a:srgbClr>
                  </a:outerShdw>
                </a:effectLst>
              </a:rPr>
              <a:t>are </a:t>
            </a:r>
            <a:r>
              <a:rPr lang="cs-CZ" sz="4800" b="1" i="1" dirty="0">
                <a:solidFill>
                  <a:schemeClr val="accent2"/>
                </a:solidFill>
                <a:effectLst>
                  <a:outerShdw blurRad="177800" dist="38100" dir="2700000" algn="tl">
                    <a:srgbClr val="000000">
                      <a:alpha val="24000"/>
                    </a:srgbClr>
                  </a:outerShdw>
                </a:effectLst>
              </a:rPr>
              <a:t/>
            </a:r>
            <a:br>
              <a:rPr lang="cs-CZ" sz="4800" b="1" i="1" dirty="0">
                <a:solidFill>
                  <a:schemeClr val="accent2"/>
                </a:solidFill>
                <a:effectLst>
                  <a:outerShdw blurRad="177800" dist="38100" dir="2700000" algn="tl">
                    <a:srgbClr val="000000">
                      <a:alpha val="24000"/>
                    </a:srgbClr>
                  </a:outerShdw>
                </a:effectLst>
              </a:rPr>
            </a:br>
            <a:r>
              <a:rPr lang="en-US" sz="4800" b="1" i="1" dirty="0">
                <a:solidFill>
                  <a:schemeClr val="accent2"/>
                </a:solidFill>
                <a:effectLst>
                  <a:outerShdw blurRad="177800" dist="38100" dir="2700000" algn="tl">
                    <a:srgbClr val="000000">
                      <a:alpha val="24000"/>
                    </a:srgbClr>
                  </a:outerShdw>
                </a:effectLst>
              </a:rPr>
              <a:t>a lot of plants </a:t>
            </a:r>
            <a:r>
              <a:rPr lang="cs-CZ" sz="4800" b="1" i="1" dirty="0">
                <a:solidFill>
                  <a:schemeClr val="accent2"/>
                </a:solidFill>
                <a:effectLst>
                  <a:outerShdw blurRad="177800" dist="38100" dir="2700000" algn="tl">
                    <a:srgbClr val="000000">
                      <a:alpha val="24000"/>
                    </a:srgbClr>
                  </a:outerShdw>
                </a:effectLst>
              </a:rPr>
              <a:t/>
            </a:r>
            <a:br>
              <a:rPr lang="cs-CZ" sz="4800" b="1" i="1" dirty="0">
                <a:solidFill>
                  <a:schemeClr val="accent2"/>
                </a:solidFill>
                <a:effectLst>
                  <a:outerShdw blurRad="177800" dist="38100" dir="2700000" algn="tl">
                    <a:srgbClr val="000000">
                      <a:alpha val="24000"/>
                    </a:srgbClr>
                  </a:outerShdw>
                </a:effectLst>
              </a:rPr>
            </a:br>
            <a:r>
              <a:rPr lang="en-US" sz="4800" b="1" i="1" dirty="0">
                <a:solidFill>
                  <a:schemeClr val="accent2"/>
                </a:solidFill>
                <a:effectLst>
                  <a:outerShdw blurRad="177800" dist="38100" dir="2700000" algn="tl">
                    <a:srgbClr val="000000">
                      <a:alpha val="24000"/>
                    </a:srgbClr>
                  </a:outerShdw>
                </a:effectLst>
              </a:rPr>
              <a:t>in my garden</a:t>
            </a:r>
          </a:p>
        </p:txBody>
      </p:sp>
      <p:pic>
        <p:nvPicPr>
          <p:cNvPr id="9" name="Obrázek 8" descr="Obsah obrázku exteriér, mladý, žena, muž&#10;&#10;Popis byl vytvořen automaticky">
            <a:extLst>
              <a:ext uri="{FF2B5EF4-FFF2-40B4-BE49-F238E27FC236}">
                <a16:creationId xmlns:a16="http://schemas.microsoft.com/office/drawing/2014/main" xmlns="" id="{29C76187-4F17-44E9-A269-75A12F7363B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39" r="27048" b="-4"/>
          <a:stretch/>
        </p:blipFill>
        <p:spPr>
          <a:xfrm>
            <a:off x="3502131" y="10"/>
            <a:ext cx="2162577" cy="3427868"/>
          </a:xfrm>
          <a:prstGeom prst="rect">
            <a:avLst/>
          </a:prstGeom>
        </p:spPr>
      </p:pic>
      <p:pic>
        <p:nvPicPr>
          <p:cNvPr id="7" name="Obrázek 6" descr="Obsah obrázku tráva, rostlina, exteriér, květina&#10;&#10;Popis byl vytvořen automaticky">
            <a:extLst>
              <a:ext uri="{FF2B5EF4-FFF2-40B4-BE49-F238E27FC236}">
                <a16:creationId xmlns:a16="http://schemas.microsoft.com/office/drawing/2014/main" xmlns="" id="{C4EFEF5B-7E5E-4402-BC8C-DF98663F630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4" r="5951" b="2"/>
          <a:stretch/>
        </p:blipFill>
        <p:spPr>
          <a:xfrm>
            <a:off x="2158257" y="3430587"/>
            <a:ext cx="3497580" cy="3427413"/>
          </a:xfrm>
          <a:custGeom>
            <a:avLst/>
            <a:gdLst>
              <a:gd name="connsiteX0" fmla="*/ 0 w 7558541"/>
              <a:gd name="connsiteY0" fmla="*/ 0 h 3427413"/>
              <a:gd name="connsiteX1" fmla="*/ 7558541 w 7558541"/>
              <a:gd name="connsiteY1" fmla="*/ 0 h 3427413"/>
              <a:gd name="connsiteX2" fmla="*/ 7558541 w 7558541"/>
              <a:gd name="connsiteY2" fmla="*/ 3427413 h 3427413"/>
              <a:gd name="connsiteX3" fmla="*/ 0 w 7558541"/>
              <a:gd name="connsiteY3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58541" h="3427413">
                <a:moveTo>
                  <a:pt x="0" y="0"/>
                </a:moveTo>
                <a:lnTo>
                  <a:pt x="7558541" y="0"/>
                </a:lnTo>
                <a:lnTo>
                  <a:pt x="7558541" y="3427413"/>
                </a:lnTo>
                <a:lnTo>
                  <a:pt x="0" y="3427413"/>
                </a:lnTo>
                <a:close/>
              </a:path>
            </a:pathLst>
          </a:custGeom>
        </p:spPr>
      </p:pic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xmlns="" id="{0F73B98E-BD32-4C23-AD26-92DE04FB8B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-4197" y="3427414"/>
            <a:ext cx="5668905" cy="0"/>
          </a:xfrm>
          <a:prstGeom prst="line">
            <a:avLst/>
          </a:prstGeom>
          <a:solidFill>
            <a:schemeClr val="tx2">
              <a:alpha val="60000"/>
            </a:schemeClr>
          </a:solidFill>
          <a:ln w="19050">
            <a:solidFill>
              <a:schemeClr val="tx2">
                <a:alpha val="60000"/>
              </a:schemeClr>
            </a:solidFill>
          </a:ln>
          <a:effectLst>
            <a:outerShdw blurRad="50800" dist="38100" dir="2700000" algn="tl" rotWithShape="0">
              <a:srgbClr val="000000">
                <a:alpha val="58000"/>
              </a:srgbClr>
            </a:outerShdw>
          </a:effectLst>
        </p:spPr>
      </p:cxnSp>
      <p:cxnSp>
        <p:nvCxnSpPr>
          <p:cNvPr id="136" name="Straight Connector 135">
            <a:extLst>
              <a:ext uri="{FF2B5EF4-FFF2-40B4-BE49-F238E27FC236}">
                <a16:creationId xmlns:a16="http://schemas.microsoft.com/office/drawing/2014/main" xmlns="" id="{EB2E1EA2-0343-4536-A630-63DEC860822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148316" y="3429000"/>
            <a:ext cx="1985" cy="3429000"/>
          </a:xfrm>
          <a:prstGeom prst="line">
            <a:avLst/>
          </a:prstGeom>
          <a:solidFill>
            <a:schemeClr val="tx2">
              <a:alpha val="60000"/>
            </a:schemeClr>
          </a:solidFill>
          <a:ln w="19050">
            <a:solidFill>
              <a:schemeClr val="tx2">
                <a:alpha val="60000"/>
              </a:schemeClr>
            </a:solidFill>
          </a:ln>
          <a:effectLst/>
        </p:spPr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xmlns="" id="{4B578F8C-0B68-4775-8B91-8595478C7A6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3487844" y="-464"/>
            <a:ext cx="1984" cy="3429000"/>
          </a:xfrm>
          <a:prstGeom prst="line">
            <a:avLst/>
          </a:prstGeom>
          <a:solidFill>
            <a:schemeClr val="tx2">
              <a:alpha val="60000"/>
            </a:schemeClr>
          </a:solidFill>
          <a:ln w="19050">
            <a:solidFill>
              <a:schemeClr val="tx2">
                <a:alpha val="60000"/>
              </a:schemeClr>
            </a:solidFill>
          </a:ln>
          <a:effectLst/>
        </p:spPr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xmlns="" id="{B62BB23D-D206-4AEB-97A5-23B75CC10E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5666940" y="-464"/>
            <a:ext cx="1984" cy="6858465"/>
          </a:xfrm>
          <a:prstGeom prst="line">
            <a:avLst/>
          </a:prstGeom>
          <a:solidFill>
            <a:schemeClr val="tx2">
              <a:alpha val="60000"/>
            </a:schemeClr>
          </a:solidFill>
          <a:ln w="19050">
            <a:solidFill>
              <a:schemeClr val="tx2">
                <a:alpha val="60000"/>
              </a:schemeClr>
            </a:solidFill>
          </a:ln>
          <a:effectLst>
            <a:outerShdw blurRad="50800" dist="38100" dir="2700000" algn="tl" rotWithShape="0">
              <a:srgbClr val="000000">
                <a:alpha val="58000"/>
              </a:srgbClr>
            </a:outerShdw>
          </a:effectLst>
        </p:spPr>
      </p:cxnSp>
      <p:grpSp>
        <p:nvGrpSpPr>
          <p:cNvPr id="142" name="Group 141">
            <a:extLst>
              <a:ext uri="{FF2B5EF4-FFF2-40B4-BE49-F238E27FC236}">
                <a16:creationId xmlns:a16="http://schemas.microsoft.com/office/drawing/2014/main" xmlns="" id="{5EC111EB-87E0-4783-A1DE-6BCCA4A8A9C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8523684" y="0"/>
            <a:ext cx="506016" cy="6848476"/>
            <a:chOff x="11364912" y="0"/>
            <a:chExt cx="674688" cy="6848476"/>
          </a:xfrm>
          <a:gradFill flip="none" rotWithShape="1">
            <a:gsLst>
              <a:gs pos="0">
                <a:schemeClr val="tx2">
                  <a:alpha val="80000"/>
                </a:schemeClr>
              </a:gs>
              <a:gs pos="100000">
                <a:schemeClr val="bg2">
                  <a:lumMod val="60000"/>
                  <a:lumOff val="40000"/>
                  <a:alpha val="60000"/>
                </a:schemeClr>
              </a:gs>
            </a:gsLst>
            <a:lin ang="5400000" scaled="0"/>
            <a:tileRect/>
          </a:gradFill>
        </p:grpSpPr>
        <p:sp>
          <p:nvSpPr>
            <p:cNvPr id="143" name="Freeform 32">
              <a:extLst>
                <a:ext uri="{FF2B5EF4-FFF2-40B4-BE49-F238E27FC236}">
                  <a16:creationId xmlns:a16="http://schemas.microsoft.com/office/drawing/2014/main" xmlns="" id="{4E112445-EBFF-4B5F-B8D8-32D489A1B45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483975" y="0"/>
              <a:ext cx="417513" cy="512763"/>
            </a:xfrm>
            <a:custGeom>
              <a:avLst/>
              <a:gdLst/>
              <a:ahLst/>
              <a:cxnLst/>
              <a:rect l="0" t="0" r="r" b="b"/>
              <a:pathLst>
                <a:path w="263" h="323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4" name="Freeform 33">
              <a:extLst>
                <a:ext uri="{FF2B5EF4-FFF2-40B4-BE49-F238E27FC236}">
                  <a16:creationId xmlns:a16="http://schemas.microsoft.com/office/drawing/2014/main" xmlns="" id="{FDA64438-168F-4D9A-A21B-A3CE1504D14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364912" y="474663"/>
              <a:ext cx="157163" cy="152400"/>
            </a:xfrm>
            <a:custGeom>
              <a:avLst/>
              <a:gdLst/>
              <a:ahLst/>
              <a:cxnLst/>
              <a:rect l="0" t="0" r="r" b="b"/>
              <a:pathLst>
                <a:path w="33" h="32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5" name="Freeform 34">
              <a:extLst>
                <a:ext uri="{FF2B5EF4-FFF2-40B4-BE49-F238E27FC236}">
                  <a16:creationId xmlns:a16="http://schemas.microsoft.com/office/drawing/2014/main" xmlns="" id="{96D16D67-0403-42D8-B81D-5E04B9EF289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631612" y="1539875"/>
              <a:ext cx="188913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6" name="Freeform 35">
              <a:extLst>
                <a:ext uri="{FF2B5EF4-FFF2-40B4-BE49-F238E27FC236}">
                  <a16:creationId xmlns:a16="http://schemas.microsoft.com/office/drawing/2014/main" xmlns="" id="{08BBF5FA-3511-4FDE-9786-13E29A6F5EE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531600" y="5694363"/>
              <a:ext cx="298450" cy="1154113"/>
            </a:xfrm>
            <a:custGeom>
              <a:avLst/>
              <a:gdLst/>
              <a:ahLst/>
              <a:cxnLst/>
              <a:rect l="0" t="0" r="r" b="b"/>
              <a:pathLst>
                <a:path w="188" h="727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7" name="Freeform 36">
              <a:extLst>
                <a:ext uri="{FF2B5EF4-FFF2-40B4-BE49-F238E27FC236}">
                  <a16:creationId xmlns:a16="http://schemas.microsoft.com/office/drawing/2014/main" xmlns="" id="{8809D004-BECF-4432-B179-F7E792736D2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772900" y="5551488"/>
              <a:ext cx="157163" cy="155575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8" name="Freeform 37">
              <a:extLst>
                <a:ext uri="{FF2B5EF4-FFF2-40B4-BE49-F238E27FC236}">
                  <a16:creationId xmlns:a16="http://schemas.microsoft.com/office/drawing/2014/main" xmlns="" id="{D6F14E40-9A9A-4CA2-AC95-1D67DE64F48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710987" y="4763"/>
              <a:ext cx="304800" cy="1544638"/>
            </a:xfrm>
            <a:custGeom>
              <a:avLst/>
              <a:gdLst/>
              <a:ahLst/>
              <a:cxnLst/>
              <a:rect l="0" t="0" r="r" b="b"/>
              <a:pathLst>
                <a:path w="192" h="973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9" name="Freeform 38">
              <a:extLst>
                <a:ext uri="{FF2B5EF4-FFF2-40B4-BE49-F238E27FC236}">
                  <a16:creationId xmlns:a16="http://schemas.microsoft.com/office/drawing/2014/main" xmlns="" id="{1660DE5E-94A0-4D85-B5DC-710F1E5FB05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636375" y="4867275"/>
              <a:ext cx="188913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0" name="Freeform 39">
              <a:extLst>
                <a:ext uri="{FF2B5EF4-FFF2-40B4-BE49-F238E27FC236}">
                  <a16:creationId xmlns:a16="http://schemas.microsoft.com/office/drawing/2014/main" xmlns="" id="{B35ABBE8-80CC-4010-AAE2-5BC7C560289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441112" y="5046663"/>
              <a:ext cx="307975" cy="1801813"/>
            </a:xfrm>
            <a:custGeom>
              <a:avLst/>
              <a:gdLst/>
              <a:ahLst/>
              <a:cxnLst/>
              <a:rect l="0" t="0" r="r" b="b"/>
              <a:pathLst>
                <a:path w="194" h="1135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1" name="Freeform 40">
              <a:extLst>
                <a:ext uri="{FF2B5EF4-FFF2-40B4-BE49-F238E27FC236}">
                  <a16:creationId xmlns:a16="http://schemas.microsoft.com/office/drawing/2014/main" xmlns="" id="{D0666EC7-6514-419E-9871-B3D0BFD6CB1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849100" y="64166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2" name="Rectangle 41">
              <a:extLst>
                <a:ext uri="{FF2B5EF4-FFF2-40B4-BE49-F238E27FC236}">
                  <a16:creationId xmlns:a16="http://schemas.microsoft.com/office/drawing/2014/main" xmlns="" id="{6EE5BC32-AB5E-4FAC-8077-0902E46AC15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11939587" y="6596063"/>
              <a:ext cx="23813" cy="252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</p:grpSp>
    </p:spTree>
    <p:extLst>
      <p:ext uri="{BB962C8B-B14F-4D97-AF65-F5344CB8AC3E}">
        <p14:creationId xmlns:p14="http://schemas.microsoft.com/office/powerpoint/2010/main" val="34879000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256B1A35-6B94-490C-8E61-C0A6A47C5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664" y="260648"/>
            <a:ext cx="6452244" cy="1478570"/>
          </a:xfrm>
        </p:spPr>
        <p:txBody>
          <a:bodyPr>
            <a:normAutofit/>
          </a:bodyPr>
          <a:lstStyle/>
          <a:p>
            <a:r>
              <a:rPr lang="cs-CZ" sz="4800" b="1" i="1" dirty="0">
                <a:solidFill>
                  <a:schemeClr val="accent2"/>
                </a:solidFill>
              </a:rPr>
              <a:t>I </a:t>
            </a:r>
            <a:r>
              <a:rPr lang="cs-CZ" sz="4800" b="1" i="1" dirty="0" err="1">
                <a:solidFill>
                  <a:schemeClr val="accent2"/>
                </a:solidFill>
              </a:rPr>
              <a:t>have</a:t>
            </a:r>
            <a:r>
              <a:rPr lang="cs-CZ" sz="4800" b="1" i="1" dirty="0">
                <a:solidFill>
                  <a:schemeClr val="accent2"/>
                </a:solidFill>
              </a:rPr>
              <a:t> to do a lot </a:t>
            </a:r>
            <a:r>
              <a:rPr lang="cs-CZ" sz="4800" b="1" i="1" dirty="0" err="1">
                <a:solidFill>
                  <a:schemeClr val="accent2"/>
                </a:solidFill>
              </a:rPr>
              <a:t>of</a:t>
            </a:r>
            <a:r>
              <a:rPr lang="cs-CZ" sz="4800" b="1" i="1" dirty="0">
                <a:solidFill>
                  <a:schemeClr val="accent2"/>
                </a:solidFill>
              </a:rPr>
              <a:t> </a:t>
            </a:r>
            <a:r>
              <a:rPr lang="cs-CZ" sz="4800" b="1" i="1" dirty="0" err="1">
                <a:solidFill>
                  <a:schemeClr val="accent2"/>
                </a:solidFill>
              </a:rPr>
              <a:t>things</a:t>
            </a:r>
            <a:r>
              <a:rPr lang="cs-CZ" sz="4800" b="1" i="1" dirty="0">
                <a:solidFill>
                  <a:schemeClr val="accent2"/>
                </a:solidFill>
              </a:rPr>
              <a:t> in </a:t>
            </a:r>
            <a:r>
              <a:rPr lang="cs-CZ" sz="4800" b="1" i="1" dirty="0" err="1">
                <a:solidFill>
                  <a:schemeClr val="accent2"/>
                </a:solidFill>
              </a:rPr>
              <a:t>our</a:t>
            </a:r>
            <a:r>
              <a:rPr lang="cs-CZ" sz="4800" b="1" i="1" dirty="0">
                <a:solidFill>
                  <a:schemeClr val="accent2"/>
                </a:solidFill>
              </a:rPr>
              <a:t> garden</a:t>
            </a:r>
          </a:p>
        </p:txBody>
      </p:sp>
      <p:pic>
        <p:nvPicPr>
          <p:cNvPr id="5" name="Obrázek 4" descr="Obsah obrázku tráva, exteriér, pole, chlapec&#10;&#10;Popis byl vytvořen automaticky">
            <a:extLst>
              <a:ext uri="{FF2B5EF4-FFF2-40B4-BE49-F238E27FC236}">
                <a16:creationId xmlns:a16="http://schemas.microsoft.com/office/drawing/2014/main" xmlns="" id="{8B1DC0C0-C0F8-46B1-832B-7017BF1F87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34" y="2079151"/>
            <a:ext cx="3551845" cy="23678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ázek 10" descr="Obsah obrázku osoba, žena, držení, muž&#10;&#10;Popis byl vytvořen automaticky">
            <a:extLst>
              <a:ext uri="{FF2B5EF4-FFF2-40B4-BE49-F238E27FC236}">
                <a16:creationId xmlns:a16="http://schemas.microsoft.com/office/drawing/2014/main" xmlns="" id="{5656CB2A-1992-4C0E-915F-80536C35F4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461112"/>
            <a:ext cx="3275856" cy="2183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Obrázek 12" descr="Obsah obrázku exteriér, tráva, chlapec, mladý&#10;&#10;Popis byl vytvořen automaticky">
            <a:extLst>
              <a:ext uri="{FF2B5EF4-FFF2-40B4-BE49-F238E27FC236}">
                <a16:creationId xmlns:a16="http://schemas.microsoft.com/office/drawing/2014/main" xmlns="" id="{9D0B7B42-7C92-41F7-988C-1D38F33203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6" y="2252869"/>
            <a:ext cx="3384376" cy="2256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xmlns="" id="{4F628FFF-A0ED-42B8-AF74-2F5F0658EC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0879" y="1844473"/>
            <a:ext cx="1706260" cy="25593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xmlns="" id="{24BD4571-C309-4560-B18A-033DDB2B2C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5860" y="4520107"/>
            <a:ext cx="3744416" cy="2102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93416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256B1A35-6B94-490C-8E61-C0A6A47C5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b="1" i="1" dirty="0" err="1" smtClean="0">
                <a:solidFill>
                  <a:schemeClr val="accent2"/>
                </a:solidFill>
              </a:rPr>
              <a:t>Herbs</a:t>
            </a:r>
            <a:r>
              <a:rPr lang="cs-CZ" sz="4800" b="1" i="1" dirty="0" smtClean="0">
                <a:solidFill>
                  <a:schemeClr val="accent2"/>
                </a:solidFill>
              </a:rPr>
              <a:t> </a:t>
            </a:r>
            <a:r>
              <a:rPr lang="cs-CZ" sz="4800" b="1" i="1" dirty="0" err="1">
                <a:solidFill>
                  <a:schemeClr val="accent2"/>
                </a:solidFill>
              </a:rPr>
              <a:t>from</a:t>
            </a:r>
            <a:r>
              <a:rPr lang="cs-CZ" sz="4800" b="1" i="1" dirty="0">
                <a:solidFill>
                  <a:schemeClr val="accent2"/>
                </a:solidFill>
              </a:rPr>
              <a:t> my garden</a:t>
            </a:r>
          </a:p>
        </p:txBody>
      </p:sp>
      <p:pic>
        <p:nvPicPr>
          <p:cNvPr id="6" name="Obrázek 5" descr="Obsah obrázku zelená, jídlo, bílá, voda&#10;&#10;Popis byl vytvořen automaticky">
            <a:extLst>
              <a:ext uri="{FF2B5EF4-FFF2-40B4-BE49-F238E27FC236}">
                <a16:creationId xmlns:a16="http://schemas.microsoft.com/office/drawing/2014/main" xmlns="" id="{658B62C0-32A2-4F8E-A156-3CD6A0245C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37" y="2431447"/>
            <a:ext cx="2643175" cy="2643175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2627784" y="2475763"/>
            <a:ext cx="63367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rgbClr val="C00000"/>
                </a:solidFill>
              </a:rPr>
              <a:t>1.Šalvěj</a:t>
            </a:r>
            <a:r>
              <a:rPr lang="cs-CZ" sz="3200" b="1" dirty="0" smtClean="0"/>
              <a:t> / </a:t>
            </a:r>
            <a:r>
              <a:rPr lang="cs-CZ" sz="3200" b="1" dirty="0" err="1" smtClean="0">
                <a:solidFill>
                  <a:srgbClr val="7030A0"/>
                </a:solidFill>
              </a:rPr>
              <a:t>sage</a:t>
            </a:r>
            <a:r>
              <a:rPr lang="cs-CZ" sz="3200" b="1" dirty="0" smtClean="0"/>
              <a:t> </a:t>
            </a:r>
            <a:r>
              <a:rPr lang="cs-CZ" sz="3200" b="1" dirty="0" smtClean="0">
                <a:solidFill>
                  <a:schemeClr val="accent2"/>
                </a:solidFill>
              </a:rPr>
              <a:t>(</a:t>
            </a:r>
            <a:r>
              <a:rPr lang="cs-CZ" sz="3200" b="1" dirty="0" err="1" smtClean="0">
                <a:solidFill>
                  <a:schemeClr val="accent2"/>
                </a:solidFill>
              </a:rPr>
              <a:t>sejdž</a:t>
            </a:r>
            <a:r>
              <a:rPr lang="cs-CZ" sz="3200" b="1" dirty="0" smtClean="0">
                <a:solidFill>
                  <a:schemeClr val="accent2"/>
                </a:solidFill>
              </a:rPr>
              <a:t>)</a:t>
            </a:r>
          </a:p>
          <a:p>
            <a:r>
              <a:rPr lang="cs-CZ" sz="3200" b="1" dirty="0" smtClean="0">
                <a:solidFill>
                  <a:srgbClr val="C00000"/>
                </a:solidFill>
              </a:rPr>
              <a:t>2. Rozmarýn </a:t>
            </a:r>
            <a:r>
              <a:rPr lang="cs-CZ" sz="3200" b="1" dirty="0" smtClean="0"/>
              <a:t>/ </a:t>
            </a:r>
            <a:r>
              <a:rPr lang="cs-CZ" sz="3200" b="1" dirty="0" err="1" smtClean="0">
                <a:solidFill>
                  <a:srgbClr val="7030A0"/>
                </a:solidFill>
              </a:rPr>
              <a:t>rosemary</a:t>
            </a:r>
            <a:r>
              <a:rPr lang="cs-CZ" sz="3200" b="1" dirty="0" smtClean="0"/>
              <a:t> </a:t>
            </a:r>
            <a:r>
              <a:rPr lang="cs-CZ" sz="3200" b="1" dirty="0" smtClean="0">
                <a:solidFill>
                  <a:schemeClr val="accent2"/>
                </a:solidFill>
              </a:rPr>
              <a:t>(</a:t>
            </a:r>
            <a:r>
              <a:rPr lang="cs-CZ" sz="3200" b="1" dirty="0" err="1" smtClean="0">
                <a:solidFill>
                  <a:schemeClr val="accent2"/>
                </a:solidFill>
              </a:rPr>
              <a:t>reuzmery</a:t>
            </a:r>
            <a:r>
              <a:rPr lang="cs-CZ" sz="3200" b="1" dirty="0" smtClean="0">
                <a:solidFill>
                  <a:schemeClr val="accent2"/>
                </a:solidFill>
              </a:rPr>
              <a:t>)</a:t>
            </a:r>
          </a:p>
          <a:p>
            <a:r>
              <a:rPr lang="cs-CZ" sz="3200" b="1" dirty="0" smtClean="0">
                <a:solidFill>
                  <a:srgbClr val="C00000"/>
                </a:solidFill>
              </a:rPr>
              <a:t>3. </a:t>
            </a:r>
            <a:r>
              <a:rPr lang="cs-CZ" sz="3200" b="1" dirty="0" err="1" smtClean="0">
                <a:solidFill>
                  <a:srgbClr val="C00000"/>
                </a:solidFill>
              </a:rPr>
              <a:t>Tymjan</a:t>
            </a:r>
            <a:r>
              <a:rPr lang="cs-CZ" sz="3200" b="1" dirty="0" smtClean="0">
                <a:solidFill>
                  <a:srgbClr val="C00000"/>
                </a:solidFill>
              </a:rPr>
              <a:t> </a:t>
            </a:r>
            <a:r>
              <a:rPr lang="cs-CZ" sz="3200" b="1" dirty="0" smtClean="0"/>
              <a:t>/ </a:t>
            </a:r>
            <a:r>
              <a:rPr lang="cs-CZ" sz="3200" b="1" dirty="0" err="1" smtClean="0">
                <a:solidFill>
                  <a:srgbClr val="7030A0"/>
                </a:solidFill>
              </a:rPr>
              <a:t>thyme</a:t>
            </a:r>
            <a:r>
              <a:rPr lang="cs-CZ" sz="3200" b="1" dirty="0" smtClean="0"/>
              <a:t> </a:t>
            </a:r>
            <a:r>
              <a:rPr lang="cs-CZ" sz="3200" b="1" dirty="0" smtClean="0">
                <a:solidFill>
                  <a:schemeClr val="accent2"/>
                </a:solidFill>
              </a:rPr>
              <a:t>(</a:t>
            </a:r>
            <a:r>
              <a:rPr lang="cs-CZ" sz="3200" b="1" dirty="0" err="1" smtClean="0">
                <a:solidFill>
                  <a:schemeClr val="accent2"/>
                </a:solidFill>
              </a:rPr>
              <a:t>tajm</a:t>
            </a:r>
            <a:r>
              <a:rPr lang="cs-CZ" sz="3200" b="1" dirty="0" smtClean="0">
                <a:solidFill>
                  <a:schemeClr val="accent2"/>
                </a:solidFill>
              </a:rPr>
              <a:t>)</a:t>
            </a:r>
          </a:p>
          <a:p>
            <a:r>
              <a:rPr lang="cs-CZ" sz="3200" b="1" dirty="0" smtClean="0">
                <a:solidFill>
                  <a:srgbClr val="C00000"/>
                </a:solidFill>
              </a:rPr>
              <a:t>4. Saturejka </a:t>
            </a:r>
            <a:r>
              <a:rPr lang="cs-CZ" sz="3200" b="1" dirty="0" smtClean="0"/>
              <a:t>/ </a:t>
            </a:r>
            <a:r>
              <a:rPr lang="cs-CZ" sz="3200" b="1" dirty="0" err="1" smtClean="0">
                <a:solidFill>
                  <a:srgbClr val="7030A0"/>
                </a:solidFill>
              </a:rPr>
              <a:t>savory</a:t>
            </a:r>
            <a:r>
              <a:rPr lang="cs-CZ" sz="3200" b="1" dirty="0" smtClean="0"/>
              <a:t> </a:t>
            </a:r>
            <a:r>
              <a:rPr lang="cs-CZ" sz="3200" b="1" dirty="0" smtClean="0">
                <a:solidFill>
                  <a:schemeClr val="accent2"/>
                </a:solidFill>
              </a:rPr>
              <a:t>(</a:t>
            </a:r>
            <a:r>
              <a:rPr lang="cs-CZ" sz="3200" b="1" dirty="0" err="1" smtClean="0">
                <a:solidFill>
                  <a:schemeClr val="accent2"/>
                </a:solidFill>
              </a:rPr>
              <a:t>sejvery</a:t>
            </a:r>
            <a:r>
              <a:rPr lang="cs-CZ" sz="3200" b="1" dirty="0" smtClean="0">
                <a:solidFill>
                  <a:schemeClr val="accent2"/>
                </a:solidFill>
              </a:rPr>
              <a:t>)</a:t>
            </a:r>
          </a:p>
          <a:p>
            <a:r>
              <a:rPr lang="cs-CZ" sz="3200" b="1" dirty="0" smtClean="0">
                <a:solidFill>
                  <a:srgbClr val="C00000"/>
                </a:solidFill>
              </a:rPr>
              <a:t>5. Levandule </a:t>
            </a:r>
            <a:r>
              <a:rPr lang="cs-CZ" sz="3200" b="1" dirty="0" smtClean="0"/>
              <a:t>/ </a:t>
            </a:r>
            <a:r>
              <a:rPr lang="cs-CZ" sz="3200" b="1" dirty="0" err="1" smtClean="0">
                <a:solidFill>
                  <a:srgbClr val="7030A0"/>
                </a:solidFill>
              </a:rPr>
              <a:t>lavender</a:t>
            </a:r>
            <a:r>
              <a:rPr lang="cs-CZ" sz="3200" b="1" dirty="0" smtClean="0"/>
              <a:t> </a:t>
            </a:r>
            <a:r>
              <a:rPr lang="cs-CZ" sz="3200" b="1" dirty="0" smtClean="0">
                <a:solidFill>
                  <a:schemeClr val="accent2"/>
                </a:solidFill>
              </a:rPr>
              <a:t>(</a:t>
            </a:r>
            <a:r>
              <a:rPr lang="cs-CZ" sz="3200" b="1" dirty="0" err="1" smtClean="0">
                <a:solidFill>
                  <a:schemeClr val="accent2"/>
                </a:solidFill>
              </a:rPr>
              <a:t>l</a:t>
            </a:r>
            <a:r>
              <a:rPr lang="cs-CZ" sz="3200" b="1" u="sng" dirty="0" err="1" smtClean="0">
                <a:solidFill>
                  <a:schemeClr val="accent2"/>
                </a:solidFill>
              </a:rPr>
              <a:t>e</a:t>
            </a:r>
            <a:r>
              <a:rPr lang="cs-CZ" sz="3200" b="1" dirty="0" err="1" smtClean="0">
                <a:solidFill>
                  <a:schemeClr val="accent2"/>
                </a:solidFill>
              </a:rPr>
              <a:t>venda</a:t>
            </a:r>
            <a:r>
              <a:rPr lang="cs-CZ" sz="3200" b="1" dirty="0" smtClean="0">
                <a:solidFill>
                  <a:schemeClr val="accent2"/>
                </a:solidFill>
              </a:rPr>
              <a:t>) </a:t>
            </a:r>
            <a:endParaRPr lang="cs-CZ" sz="32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5369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256B1A35-6B94-490C-8E61-C0A6A47C5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b="1" dirty="0" err="1" smtClean="0">
                <a:solidFill>
                  <a:schemeClr val="accent2"/>
                </a:solidFill>
              </a:rPr>
              <a:t>Herbs</a:t>
            </a:r>
            <a:r>
              <a:rPr lang="cs-CZ" sz="4800" b="1" dirty="0" smtClean="0">
                <a:solidFill>
                  <a:schemeClr val="accent2"/>
                </a:solidFill>
              </a:rPr>
              <a:t> </a:t>
            </a:r>
            <a:r>
              <a:rPr lang="cs-CZ" sz="4800" b="1" dirty="0" err="1">
                <a:solidFill>
                  <a:schemeClr val="accent2"/>
                </a:solidFill>
              </a:rPr>
              <a:t>from</a:t>
            </a:r>
            <a:r>
              <a:rPr lang="cs-CZ" sz="4800" b="1" dirty="0">
                <a:solidFill>
                  <a:schemeClr val="accent2"/>
                </a:solidFill>
              </a:rPr>
              <a:t> my garden</a:t>
            </a:r>
          </a:p>
        </p:txBody>
      </p:sp>
      <p:pic>
        <p:nvPicPr>
          <p:cNvPr id="5" name="Obrázek 4" descr="Obsah obrázku strom, jídlo, voda, dlaň&#10;&#10;Popis byl vytvořen automaticky">
            <a:extLst>
              <a:ext uri="{FF2B5EF4-FFF2-40B4-BE49-F238E27FC236}">
                <a16:creationId xmlns:a16="http://schemas.microsoft.com/office/drawing/2014/main" xmlns="" id="{78E7909D-B659-43BB-968A-D547671458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636912"/>
            <a:ext cx="3068960" cy="306896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483768" y="2708920"/>
            <a:ext cx="65527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cs-CZ" sz="3200" b="1" dirty="0" smtClean="0">
                <a:solidFill>
                  <a:srgbClr val="C00000"/>
                </a:solidFill>
              </a:rPr>
              <a:t>Libeček</a:t>
            </a:r>
            <a:r>
              <a:rPr lang="cs-CZ" sz="3200" b="1" dirty="0" smtClean="0"/>
              <a:t> / </a:t>
            </a:r>
            <a:r>
              <a:rPr lang="cs-CZ" sz="3200" b="1" dirty="0" err="1" smtClean="0">
                <a:solidFill>
                  <a:srgbClr val="7030A0"/>
                </a:solidFill>
              </a:rPr>
              <a:t>lovage</a:t>
            </a:r>
            <a:r>
              <a:rPr lang="cs-CZ" sz="3200" b="1" dirty="0" smtClean="0"/>
              <a:t> </a:t>
            </a:r>
            <a:r>
              <a:rPr lang="cs-CZ" sz="3200" b="1" dirty="0" smtClean="0">
                <a:solidFill>
                  <a:schemeClr val="accent2"/>
                </a:solidFill>
              </a:rPr>
              <a:t>(</a:t>
            </a:r>
            <a:r>
              <a:rPr lang="cs-CZ" sz="3200" b="1" dirty="0" err="1" smtClean="0">
                <a:solidFill>
                  <a:schemeClr val="accent2"/>
                </a:solidFill>
              </a:rPr>
              <a:t>lavydž</a:t>
            </a:r>
            <a:r>
              <a:rPr lang="cs-CZ" sz="3200" b="1" dirty="0" smtClean="0">
                <a:solidFill>
                  <a:schemeClr val="accent2"/>
                </a:solidFill>
              </a:rPr>
              <a:t>)</a:t>
            </a:r>
          </a:p>
          <a:p>
            <a:pPr marL="342900" indent="-342900">
              <a:buAutoNum type="arabicPeriod"/>
            </a:pPr>
            <a:r>
              <a:rPr lang="cs-CZ" sz="3200" b="1" dirty="0" err="1" smtClean="0">
                <a:solidFill>
                  <a:srgbClr val="C00000"/>
                </a:solidFill>
              </a:rPr>
              <a:t>majoranka</a:t>
            </a:r>
            <a:r>
              <a:rPr lang="cs-CZ" sz="3200" b="1" dirty="0" smtClean="0"/>
              <a:t> / </a:t>
            </a:r>
            <a:r>
              <a:rPr lang="cs-CZ" sz="3200" b="1" dirty="0" err="1" smtClean="0">
                <a:solidFill>
                  <a:srgbClr val="7030A0"/>
                </a:solidFill>
              </a:rPr>
              <a:t>marjoram</a:t>
            </a:r>
            <a:r>
              <a:rPr lang="cs-CZ" sz="3200" b="1" dirty="0" smtClean="0">
                <a:solidFill>
                  <a:srgbClr val="7030A0"/>
                </a:solidFill>
              </a:rPr>
              <a:t> </a:t>
            </a:r>
            <a:r>
              <a:rPr lang="cs-CZ" sz="3200" b="1" dirty="0" smtClean="0">
                <a:solidFill>
                  <a:schemeClr val="accent2"/>
                </a:solidFill>
              </a:rPr>
              <a:t>(</a:t>
            </a:r>
            <a:r>
              <a:rPr lang="cs-CZ" sz="3200" b="1" dirty="0" err="1" smtClean="0">
                <a:solidFill>
                  <a:schemeClr val="accent2"/>
                </a:solidFill>
              </a:rPr>
              <a:t>madžerem</a:t>
            </a:r>
            <a:r>
              <a:rPr lang="cs-CZ" sz="3200" b="1" dirty="0" smtClean="0">
                <a:solidFill>
                  <a:schemeClr val="accent2"/>
                </a:solidFill>
              </a:rPr>
              <a:t>) </a:t>
            </a:r>
          </a:p>
          <a:p>
            <a:pPr marL="342900" indent="-342900">
              <a:buAutoNum type="arabicPeriod"/>
            </a:pPr>
            <a:r>
              <a:rPr lang="cs-CZ" sz="3200" b="1" dirty="0" smtClean="0">
                <a:solidFill>
                  <a:srgbClr val="C00000"/>
                </a:solidFill>
              </a:rPr>
              <a:t>Kopr</a:t>
            </a:r>
            <a:r>
              <a:rPr lang="cs-CZ" sz="3200" b="1" dirty="0" smtClean="0"/>
              <a:t> / </a:t>
            </a:r>
            <a:r>
              <a:rPr lang="cs-CZ" sz="3200" b="1" dirty="0" err="1" smtClean="0">
                <a:solidFill>
                  <a:srgbClr val="7030A0"/>
                </a:solidFill>
              </a:rPr>
              <a:t>dill</a:t>
            </a:r>
            <a:r>
              <a:rPr lang="cs-CZ" sz="3200" b="1" dirty="0" smtClean="0"/>
              <a:t> </a:t>
            </a:r>
            <a:r>
              <a:rPr lang="cs-CZ" sz="3200" b="1" dirty="0" smtClean="0">
                <a:solidFill>
                  <a:schemeClr val="accent2"/>
                </a:solidFill>
              </a:rPr>
              <a:t>(</a:t>
            </a:r>
            <a:r>
              <a:rPr lang="cs-CZ" sz="3200" b="1" dirty="0" err="1" smtClean="0">
                <a:solidFill>
                  <a:schemeClr val="accent2"/>
                </a:solidFill>
              </a:rPr>
              <a:t>dyl</a:t>
            </a:r>
            <a:r>
              <a:rPr lang="cs-CZ" sz="3200" b="1" dirty="0" smtClean="0">
                <a:solidFill>
                  <a:schemeClr val="accent2"/>
                </a:solidFill>
              </a:rPr>
              <a:t>)</a:t>
            </a:r>
          </a:p>
          <a:p>
            <a:pPr marL="342900" indent="-342900">
              <a:buAutoNum type="arabicPeriod"/>
            </a:pPr>
            <a:r>
              <a:rPr lang="cs-CZ" sz="3200" b="1" dirty="0" smtClean="0">
                <a:solidFill>
                  <a:srgbClr val="C00000"/>
                </a:solidFill>
              </a:rPr>
              <a:t>Pažitka</a:t>
            </a:r>
            <a:r>
              <a:rPr lang="cs-CZ" sz="3200" b="1" dirty="0" smtClean="0"/>
              <a:t> / </a:t>
            </a:r>
            <a:r>
              <a:rPr lang="cs-CZ" sz="3200" b="1" dirty="0" err="1" smtClean="0">
                <a:solidFill>
                  <a:srgbClr val="7030A0"/>
                </a:solidFill>
              </a:rPr>
              <a:t>chives</a:t>
            </a:r>
            <a:r>
              <a:rPr lang="cs-CZ" sz="3200" b="1" dirty="0" smtClean="0"/>
              <a:t> </a:t>
            </a:r>
            <a:r>
              <a:rPr lang="cs-CZ" sz="3200" b="1" dirty="0" smtClean="0">
                <a:solidFill>
                  <a:schemeClr val="accent2"/>
                </a:solidFill>
              </a:rPr>
              <a:t>(</a:t>
            </a:r>
            <a:r>
              <a:rPr lang="cs-CZ" sz="3200" b="1" dirty="0" err="1" smtClean="0">
                <a:solidFill>
                  <a:schemeClr val="accent2"/>
                </a:solidFill>
              </a:rPr>
              <a:t>čajvz</a:t>
            </a:r>
            <a:r>
              <a:rPr lang="cs-CZ" sz="3200" b="1" dirty="0" smtClean="0">
                <a:solidFill>
                  <a:schemeClr val="accent2"/>
                </a:solidFill>
              </a:rPr>
              <a:t>)</a:t>
            </a:r>
          </a:p>
          <a:p>
            <a:pPr marL="342900" indent="-342900">
              <a:buAutoNum type="arabicPeriod"/>
            </a:pPr>
            <a:r>
              <a:rPr lang="cs-CZ" sz="3200" b="1" dirty="0" smtClean="0">
                <a:solidFill>
                  <a:srgbClr val="C00000"/>
                </a:solidFill>
              </a:rPr>
              <a:t>Petrželka</a:t>
            </a:r>
            <a:r>
              <a:rPr lang="cs-CZ" sz="3200" b="1" dirty="0" smtClean="0"/>
              <a:t> / </a:t>
            </a:r>
            <a:r>
              <a:rPr lang="cs-CZ" sz="3200" b="1" dirty="0" err="1" smtClean="0">
                <a:solidFill>
                  <a:srgbClr val="7030A0"/>
                </a:solidFill>
              </a:rPr>
              <a:t>parsley</a:t>
            </a:r>
            <a:r>
              <a:rPr lang="cs-CZ" sz="3200" b="1" dirty="0" smtClean="0"/>
              <a:t> </a:t>
            </a:r>
            <a:r>
              <a:rPr lang="cs-CZ" sz="3200" b="1" dirty="0" smtClean="0">
                <a:solidFill>
                  <a:schemeClr val="accent2"/>
                </a:solidFill>
              </a:rPr>
              <a:t>(</a:t>
            </a:r>
            <a:r>
              <a:rPr lang="cs-CZ" sz="3200" b="1" dirty="0" err="1" smtClean="0">
                <a:solidFill>
                  <a:schemeClr val="accent2"/>
                </a:solidFill>
              </a:rPr>
              <a:t>pasly</a:t>
            </a:r>
            <a:r>
              <a:rPr lang="cs-CZ" sz="3200" b="1" dirty="0" smtClean="0">
                <a:solidFill>
                  <a:schemeClr val="accent2"/>
                </a:solidFill>
              </a:rPr>
              <a:t>)</a:t>
            </a:r>
            <a:endParaRPr lang="cs-CZ" sz="32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9377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12D7497-E7A8-4F0D-835D-1CEB4F83D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800" b="1" i="1" dirty="0" err="1" smtClean="0">
                <a:solidFill>
                  <a:schemeClr val="accent2"/>
                </a:solidFill>
              </a:rPr>
              <a:t>Herbs</a:t>
            </a:r>
            <a:r>
              <a:rPr lang="cs-CZ" sz="4800" b="1" i="1" dirty="0" smtClean="0">
                <a:solidFill>
                  <a:schemeClr val="accent2"/>
                </a:solidFill>
              </a:rPr>
              <a:t> </a:t>
            </a:r>
            <a:r>
              <a:rPr lang="cs-CZ" sz="4800" b="1" i="1" dirty="0" err="1">
                <a:solidFill>
                  <a:schemeClr val="accent2"/>
                </a:solidFill>
              </a:rPr>
              <a:t>from</a:t>
            </a:r>
            <a:r>
              <a:rPr lang="cs-CZ" sz="4800" b="1" i="1" dirty="0">
                <a:solidFill>
                  <a:schemeClr val="accent2"/>
                </a:solidFill>
              </a:rPr>
              <a:t> my garden</a:t>
            </a:r>
          </a:p>
        </p:txBody>
      </p:sp>
      <p:pic>
        <p:nvPicPr>
          <p:cNvPr id="5" name="Obrázek 4" descr="Obsah obrázku interiér, zelená, stůl, bílá&#10;&#10;Popis byl vytvořen automaticky">
            <a:extLst>
              <a:ext uri="{FF2B5EF4-FFF2-40B4-BE49-F238E27FC236}">
                <a16:creationId xmlns:a16="http://schemas.microsoft.com/office/drawing/2014/main" xmlns="" id="{021D9D2B-8D02-4390-8EF2-92350BE9E2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92" y="2132856"/>
            <a:ext cx="3240360" cy="324036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987824" y="1988840"/>
            <a:ext cx="604867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cs-CZ" sz="3200" b="1" dirty="0" smtClean="0">
                <a:solidFill>
                  <a:srgbClr val="C00000"/>
                </a:solidFill>
              </a:rPr>
              <a:t>Bobkový list </a:t>
            </a:r>
            <a:r>
              <a:rPr lang="cs-CZ" sz="3200" b="1" dirty="0" smtClean="0"/>
              <a:t>/</a:t>
            </a:r>
            <a:r>
              <a:rPr lang="cs-CZ" sz="3200" b="1" dirty="0" smtClean="0">
                <a:solidFill>
                  <a:srgbClr val="C00000"/>
                </a:solidFill>
              </a:rPr>
              <a:t> </a:t>
            </a:r>
            <a:r>
              <a:rPr lang="cs-CZ" sz="3200" b="1" dirty="0" err="1" smtClean="0">
                <a:solidFill>
                  <a:srgbClr val="7030A0"/>
                </a:solidFill>
              </a:rPr>
              <a:t>bay</a:t>
            </a:r>
            <a:r>
              <a:rPr lang="cs-CZ" sz="3200" b="1" dirty="0" smtClean="0">
                <a:solidFill>
                  <a:srgbClr val="7030A0"/>
                </a:solidFill>
              </a:rPr>
              <a:t> </a:t>
            </a:r>
            <a:r>
              <a:rPr lang="cs-CZ" sz="3200" b="1" dirty="0" err="1" smtClean="0">
                <a:solidFill>
                  <a:srgbClr val="7030A0"/>
                </a:solidFill>
              </a:rPr>
              <a:t>leaf</a:t>
            </a:r>
            <a:r>
              <a:rPr lang="cs-CZ" sz="3200" b="1" dirty="0" smtClean="0">
                <a:solidFill>
                  <a:srgbClr val="7030A0"/>
                </a:solidFill>
              </a:rPr>
              <a:t> </a:t>
            </a:r>
            <a:r>
              <a:rPr lang="cs-CZ" sz="3200" b="1" dirty="0" smtClean="0">
                <a:solidFill>
                  <a:schemeClr val="accent2"/>
                </a:solidFill>
              </a:rPr>
              <a:t>(bej </a:t>
            </a:r>
            <a:r>
              <a:rPr lang="cs-CZ" sz="3200" b="1" dirty="0" err="1" smtClean="0">
                <a:solidFill>
                  <a:schemeClr val="accent2"/>
                </a:solidFill>
              </a:rPr>
              <a:t>lyf</a:t>
            </a:r>
            <a:r>
              <a:rPr lang="cs-CZ" sz="3200" b="1" dirty="0" smtClean="0">
                <a:solidFill>
                  <a:schemeClr val="accent2"/>
                </a:solidFill>
              </a:rPr>
              <a:t>)</a:t>
            </a:r>
          </a:p>
          <a:p>
            <a:pPr marL="342900" indent="-342900">
              <a:buAutoNum type="arabicPeriod"/>
            </a:pPr>
            <a:r>
              <a:rPr lang="cs-CZ" sz="3200" b="1" dirty="0" smtClean="0">
                <a:solidFill>
                  <a:srgbClr val="C00000"/>
                </a:solidFill>
              </a:rPr>
              <a:t>Meduňka </a:t>
            </a:r>
            <a:r>
              <a:rPr lang="cs-CZ" sz="3200" b="1" dirty="0" smtClean="0"/>
              <a:t>/ </a:t>
            </a:r>
            <a:r>
              <a:rPr lang="cs-CZ" sz="3200" b="1" dirty="0" err="1" smtClean="0">
                <a:solidFill>
                  <a:srgbClr val="7030A0"/>
                </a:solidFill>
              </a:rPr>
              <a:t>balm</a:t>
            </a:r>
            <a:r>
              <a:rPr lang="cs-CZ" sz="3200" b="1" dirty="0" smtClean="0"/>
              <a:t> </a:t>
            </a:r>
            <a:r>
              <a:rPr lang="cs-CZ" sz="3200" b="1" dirty="0" smtClean="0">
                <a:solidFill>
                  <a:schemeClr val="accent2"/>
                </a:solidFill>
              </a:rPr>
              <a:t>(</a:t>
            </a:r>
            <a:r>
              <a:rPr lang="cs-CZ" sz="3200" b="1" dirty="0" err="1" smtClean="0">
                <a:solidFill>
                  <a:schemeClr val="accent2"/>
                </a:solidFill>
              </a:rPr>
              <a:t>bam</a:t>
            </a:r>
            <a:r>
              <a:rPr lang="cs-CZ" sz="3200" b="1" dirty="0" smtClean="0">
                <a:solidFill>
                  <a:schemeClr val="accent2"/>
                </a:solidFill>
              </a:rPr>
              <a:t>)</a:t>
            </a:r>
          </a:p>
          <a:p>
            <a:pPr marL="342900" indent="-342900">
              <a:buAutoNum type="arabicPeriod"/>
            </a:pPr>
            <a:r>
              <a:rPr lang="cs-CZ" sz="3200" b="1" dirty="0">
                <a:solidFill>
                  <a:srgbClr val="C00000"/>
                </a:solidFill>
              </a:rPr>
              <a:t> </a:t>
            </a:r>
            <a:r>
              <a:rPr lang="cs-CZ" sz="3200" b="1" dirty="0" smtClean="0">
                <a:solidFill>
                  <a:srgbClr val="C00000"/>
                </a:solidFill>
              </a:rPr>
              <a:t>Máta </a:t>
            </a:r>
            <a:r>
              <a:rPr lang="cs-CZ" sz="3200" b="1" dirty="0" smtClean="0"/>
              <a:t>/ </a:t>
            </a:r>
            <a:r>
              <a:rPr lang="cs-CZ" sz="3200" b="1" dirty="0" err="1" smtClean="0">
                <a:solidFill>
                  <a:srgbClr val="7030A0"/>
                </a:solidFill>
              </a:rPr>
              <a:t>mint</a:t>
            </a:r>
            <a:r>
              <a:rPr lang="cs-CZ" sz="3200" b="1" dirty="0" smtClean="0"/>
              <a:t> </a:t>
            </a:r>
            <a:r>
              <a:rPr lang="cs-CZ" sz="3200" b="1" dirty="0" smtClean="0">
                <a:solidFill>
                  <a:schemeClr val="accent2"/>
                </a:solidFill>
              </a:rPr>
              <a:t>(</a:t>
            </a:r>
            <a:r>
              <a:rPr lang="cs-CZ" sz="3200" b="1" dirty="0" err="1" smtClean="0">
                <a:solidFill>
                  <a:schemeClr val="accent2"/>
                </a:solidFill>
              </a:rPr>
              <a:t>mynt</a:t>
            </a:r>
            <a:r>
              <a:rPr lang="cs-CZ" sz="3200" b="1" dirty="0" smtClean="0">
                <a:solidFill>
                  <a:schemeClr val="accent2"/>
                </a:solidFill>
              </a:rPr>
              <a:t>)</a:t>
            </a:r>
          </a:p>
          <a:p>
            <a:pPr marL="342900" indent="-342900">
              <a:buAutoNum type="arabicPeriod"/>
            </a:pPr>
            <a:r>
              <a:rPr lang="cs-CZ" sz="3200" b="1" dirty="0">
                <a:solidFill>
                  <a:srgbClr val="C00000"/>
                </a:solidFill>
              </a:rPr>
              <a:t> </a:t>
            </a:r>
            <a:r>
              <a:rPr lang="cs-CZ" sz="3200" b="1" dirty="0" smtClean="0">
                <a:solidFill>
                  <a:srgbClr val="C00000"/>
                </a:solidFill>
              </a:rPr>
              <a:t>Bazalka </a:t>
            </a:r>
            <a:r>
              <a:rPr lang="cs-CZ" sz="3200" b="1" dirty="0" smtClean="0"/>
              <a:t>/ </a:t>
            </a:r>
            <a:r>
              <a:rPr lang="cs-CZ" sz="3200" b="1" dirty="0" err="1" smtClean="0">
                <a:solidFill>
                  <a:srgbClr val="7030A0"/>
                </a:solidFill>
              </a:rPr>
              <a:t>basil</a:t>
            </a:r>
            <a:r>
              <a:rPr lang="cs-CZ" sz="3200" b="1" dirty="0" smtClean="0"/>
              <a:t> </a:t>
            </a:r>
            <a:r>
              <a:rPr lang="cs-CZ" sz="3200" b="1" dirty="0" smtClean="0">
                <a:solidFill>
                  <a:schemeClr val="accent2"/>
                </a:solidFill>
              </a:rPr>
              <a:t>(</a:t>
            </a:r>
            <a:r>
              <a:rPr lang="cs-CZ" sz="3200" b="1" dirty="0" err="1" smtClean="0">
                <a:solidFill>
                  <a:schemeClr val="accent2"/>
                </a:solidFill>
              </a:rPr>
              <a:t>bezel</a:t>
            </a:r>
            <a:r>
              <a:rPr lang="cs-CZ" sz="3200" b="1" dirty="0" smtClean="0">
                <a:solidFill>
                  <a:schemeClr val="accent2"/>
                </a:solidFill>
              </a:rPr>
              <a:t>)</a:t>
            </a:r>
          </a:p>
          <a:p>
            <a:pPr marL="342900" indent="-342900">
              <a:buAutoNum type="arabicPeriod"/>
            </a:pPr>
            <a:r>
              <a:rPr lang="cs-CZ" sz="3200" b="1" dirty="0" smtClean="0">
                <a:solidFill>
                  <a:srgbClr val="C00000"/>
                </a:solidFill>
              </a:rPr>
              <a:t>Oregano</a:t>
            </a:r>
            <a:r>
              <a:rPr lang="cs-CZ" sz="3200" b="1" dirty="0" smtClean="0"/>
              <a:t> / </a:t>
            </a:r>
            <a:r>
              <a:rPr lang="cs-CZ" sz="3200" b="1" dirty="0" smtClean="0">
                <a:solidFill>
                  <a:srgbClr val="7030A0"/>
                </a:solidFill>
              </a:rPr>
              <a:t>oregano</a:t>
            </a:r>
            <a:r>
              <a:rPr lang="cs-CZ" sz="3200" b="1" dirty="0" smtClean="0"/>
              <a:t> </a:t>
            </a:r>
            <a:r>
              <a:rPr lang="cs-CZ" sz="3200" b="1" dirty="0" smtClean="0">
                <a:solidFill>
                  <a:schemeClr val="accent2"/>
                </a:solidFill>
              </a:rPr>
              <a:t>(</a:t>
            </a:r>
            <a:r>
              <a:rPr lang="cs-CZ" sz="3200" b="1" dirty="0" err="1" smtClean="0">
                <a:solidFill>
                  <a:schemeClr val="accent2"/>
                </a:solidFill>
              </a:rPr>
              <a:t>orig</a:t>
            </a:r>
            <a:r>
              <a:rPr lang="cs-CZ" sz="3200" b="1" u="sng" dirty="0" err="1" smtClean="0">
                <a:solidFill>
                  <a:schemeClr val="accent2"/>
                </a:solidFill>
              </a:rPr>
              <a:t>a</a:t>
            </a:r>
            <a:r>
              <a:rPr lang="cs-CZ" sz="3200" b="1" dirty="0" err="1" smtClean="0">
                <a:solidFill>
                  <a:schemeClr val="accent2"/>
                </a:solidFill>
              </a:rPr>
              <a:t>neu</a:t>
            </a:r>
            <a:r>
              <a:rPr lang="cs-CZ" sz="3200" b="1" dirty="0" smtClean="0">
                <a:solidFill>
                  <a:schemeClr val="accent2"/>
                </a:solidFill>
              </a:rPr>
              <a:t>)</a:t>
            </a:r>
            <a:endParaRPr lang="cs-CZ" sz="32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3011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CB9CB17C-0A3E-4AD8-A049-E565E41EE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034" y="116632"/>
            <a:ext cx="7429499" cy="1478570"/>
          </a:xfrm>
        </p:spPr>
        <p:txBody>
          <a:bodyPr>
            <a:normAutofit/>
          </a:bodyPr>
          <a:lstStyle/>
          <a:p>
            <a:r>
              <a:rPr lang="cs-CZ" sz="4800" b="1" i="1" dirty="0" err="1">
                <a:solidFill>
                  <a:schemeClr val="accent2"/>
                </a:solidFill>
              </a:rPr>
              <a:t>Autumn</a:t>
            </a:r>
            <a:r>
              <a:rPr lang="cs-CZ" sz="4800" b="1" i="1" dirty="0">
                <a:solidFill>
                  <a:schemeClr val="accent2"/>
                </a:solidFill>
              </a:rPr>
              <a:t> in </a:t>
            </a:r>
            <a:r>
              <a:rPr lang="cs-CZ" sz="4800" b="1" i="1" dirty="0" err="1">
                <a:solidFill>
                  <a:schemeClr val="accent2"/>
                </a:solidFill>
              </a:rPr>
              <a:t>the</a:t>
            </a:r>
            <a:r>
              <a:rPr lang="cs-CZ" sz="4800" b="1" i="1" dirty="0">
                <a:solidFill>
                  <a:schemeClr val="accent2"/>
                </a:solidFill>
              </a:rPr>
              <a:t> garden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5159999D-067C-43EC-9858-ECCC25A8D4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575" y="2695865"/>
            <a:ext cx="2161674" cy="32425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ek 5" descr="Obsah obrázku tráva, exteriér, vsedě, malé&#10;&#10;Popis byl vytvořen automaticky">
            <a:extLst>
              <a:ext uri="{FF2B5EF4-FFF2-40B4-BE49-F238E27FC236}">
                <a16:creationId xmlns:a16="http://schemas.microsoft.com/office/drawing/2014/main" xmlns="" id="{6747E97D-57BA-4E64-84BD-F83736D7B7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637" y="3465701"/>
            <a:ext cx="2161674" cy="3242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ázek 7" descr="Obsah obrázku tráva, exteriér, houba, malé&#10;&#10;Popis byl vytvořen automaticky">
            <a:extLst>
              <a:ext uri="{FF2B5EF4-FFF2-40B4-BE49-F238E27FC236}">
                <a16:creationId xmlns:a16="http://schemas.microsoft.com/office/drawing/2014/main" xmlns="" id="{C525E3F9-B551-4E2D-B2E3-87F41B9C43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029" y="1977189"/>
            <a:ext cx="3387451" cy="22583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xmlns="" id="{3163462B-E9CF-44FE-8A27-252518E536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6546" y="4379307"/>
            <a:ext cx="3744416" cy="2102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ázek 10" descr="Obsah obrázku exteriér, tráva, strom, muž&#10;&#10;Popis byl vytvořen automaticky">
            <a:extLst>
              <a:ext uri="{FF2B5EF4-FFF2-40B4-BE49-F238E27FC236}">
                <a16:creationId xmlns:a16="http://schemas.microsoft.com/office/drawing/2014/main" xmlns="" id="{9CC58933-C786-40A2-BC57-C9385CFBB0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116133"/>
            <a:ext cx="3447726" cy="2298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10675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bvod">
  <a:themeElements>
    <a:clrScheme name="Obvod">
      <a:dk1>
        <a:sysClr val="windowText" lastClr="000000"/>
      </a:dk1>
      <a:lt1>
        <a:sysClr val="window" lastClr="FFFFFF"/>
      </a:lt1>
      <a:dk2>
        <a:srgbClr val="2B5F27"/>
      </a:dk2>
      <a:lt2>
        <a:srgbClr val="D8FC68"/>
      </a:lt2>
      <a:accent1>
        <a:srgbClr val="DDC855"/>
      </a:accent1>
      <a:accent2>
        <a:srgbClr val="FCA03D"/>
      </a:accent2>
      <a:accent3>
        <a:srgbClr val="E36439"/>
      </a:accent3>
      <a:accent4>
        <a:srgbClr val="C2935B"/>
      </a:accent4>
      <a:accent5>
        <a:srgbClr val="88C25C"/>
      </a:accent5>
      <a:accent6>
        <a:srgbClr val="BFCC86"/>
      </a:accent6>
      <a:hlink>
        <a:srgbClr val="FFCE23"/>
      </a:hlink>
      <a:folHlink>
        <a:srgbClr val="FDEB86"/>
      </a:folHlink>
    </a:clrScheme>
    <a:fontScheme name="Obvod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bvod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88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82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ircuit" id="{0AC2F7E7-15F5-431C-B2A2-456FE929F56C}" vid="{97ECCC31-8429-4523-BE8D-8F09B7A4D46D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140</Words>
  <Application>Microsoft Office PowerPoint</Application>
  <PresentationFormat>Předvádění na obrazovce (4:3)</PresentationFormat>
  <Paragraphs>26</Paragraphs>
  <Slides>9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0" baseType="lpstr">
      <vt:lpstr>Obvod</vt:lpstr>
      <vt:lpstr>   Tomorrow Is on Our Hands  Plants in My Garden   By Lucie from Zamberk Czech Republic</vt:lpstr>
      <vt:lpstr>zamberk Czech Republic</vt:lpstr>
      <vt:lpstr>Prezentace aplikace PowerPoint</vt:lpstr>
      <vt:lpstr>There are  a lot of plants  in my garden</vt:lpstr>
      <vt:lpstr>I have to do a lot of things in our garden</vt:lpstr>
      <vt:lpstr>Herbs from my garden</vt:lpstr>
      <vt:lpstr>Herbs from my garden</vt:lpstr>
      <vt:lpstr>Herbs from my garden</vt:lpstr>
      <vt:lpstr>Autumn in the garden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Tomorrow Is on Our Hands  Plants in My Garden   By Lucie from Zamberk Czech Republic</dc:title>
  <dc:creator>Ljuda</dc:creator>
  <cp:lastModifiedBy>Smolová Ludmila</cp:lastModifiedBy>
  <cp:revision>9</cp:revision>
  <dcterms:created xsi:type="dcterms:W3CDTF">2019-10-13T13:54:01Z</dcterms:created>
  <dcterms:modified xsi:type="dcterms:W3CDTF">2019-10-16T10:21:23Z</dcterms:modified>
</cp:coreProperties>
</file>