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sldIdLst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5BBD2C-86DC-4520-9BF7-8EC16B9B98AE}" v="53" dt="2021-04-25T15:51:44.312"/>
    <p1510:client id="{A17D3464-EA4A-466B-995C-9AB592D01322}" v="151" dt="2021-04-25T17:01:41.009"/>
    <p1510:client id="{EAD496CB-F414-45DB-A496-E3168FEBEA79}" v="1236" dt="2021-04-25T16:40:02.969"/>
    <p1510:client id="{EC2F7859-DD3F-4033-8315-1745540F8218}" v="2" dt="2021-04-25T16:45:20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92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3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5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58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709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9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8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0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2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AF144-B323-4B10-AA53-9A0342D79798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C16B3-59DC-47CF-B349-B1B4899308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79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2" descr="Obsah obrázku osoba, držení, ruka, modrá&#10;&#10;Popis se vygeneroval automaticky.">
            <a:extLst>
              <a:ext uri="{FF2B5EF4-FFF2-40B4-BE49-F238E27FC236}">
                <a16:creationId xmlns:a16="http://schemas.microsoft.com/office/drawing/2014/main" id="{23677112-432C-41A4-8E3E-5686A8839B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29482" b="1426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3593DBC-4E71-4690-8A0D-432560D1E32F}"/>
              </a:ext>
            </a:extLst>
          </p:cNvPr>
          <p:cNvSpPr txBox="1"/>
          <p:nvPr/>
        </p:nvSpPr>
        <p:spPr>
          <a:xfrm>
            <a:off x="3440502" y="2774531"/>
            <a:ext cx="5310997" cy="1303338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8800" dirty="0">
                <a:solidFill>
                  <a:srgbClr val="FFFFFF"/>
                </a:solidFill>
                <a:latin typeface="Abadi Extra Light"/>
                <a:cs typeface="Calibri"/>
              </a:rPr>
              <a:t>DEN ZEMĚ</a:t>
            </a:r>
          </a:p>
        </p:txBody>
      </p:sp>
    </p:spTree>
    <p:extLst>
      <p:ext uri="{BB962C8B-B14F-4D97-AF65-F5344CB8AC3E}">
        <p14:creationId xmlns:p14="http://schemas.microsoft.com/office/powerpoint/2010/main" val="38345958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2" descr="Obsah obrázku mapa&#10;&#10;Popis se vygeneroval automaticky.">
            <a:extLst>
              <a:ext uri="{FF2B5EF4-FFF2-40B4-BE49-F238E27FC236}">
                <a16:creationId xmlns:a16="http://schemas.microsoft.com/office/drawing/2014/main" id="{5170D1DD-F0BC-485E-AB62-A59E2C8CF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5" y="68373"/>
            <a:ext cx="4647769" cy="673068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62A3FAA-D056-4098-8115-EA61EAF06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7645" y="839534"/>
            <a:ext cx="6781601" cy="5652388"/>
          </a:xfrm>
          <a:custGeom>
            <a:avLst/>
            <a:gdLst>
              <a:gd name="connsiteX0" fmla="*/ 2768595 w 4574113"/>
              <a:gd name="connsiteY0" fmla="*/ 2476119 h 3812472"/>
              <a:gd name="connsiteX1" fmla="*/ 3374676 w 4574113"/>
              <a:gd name="connsiteY1" fmla="*/ 2476119 h 3812472"/>
              <a:gd name="connsiteX2" fmla="*/ 3403209 w 4574113"/>
              <a:gd name="connsiteY2" fmla="*/ 2479909 h 3812472"/>
              <a:gd name="connsiteX3" fmla="*/ 3422833 w 4574113"/>
              <a:gd name="connsiteY3" fmla="*/ 2488137 h 3812472"/>
              <a:gd name="connsiteX4" fmla="*/ 3410840 w 4574113"/>
              <a:gd name="connsiteY4" fmla="*/ 2508879 h 3812472"/>
              <a:gd name="connsiteX5" fmla="*/ 2985934 w 4574113"/>
              <a:gd name="connsiteY5" fmla="*/ 3243764 h 3812472"/>
              <a:gd name="connsiteX6" fmla="*/ 2732784 w 4574113"/>
              <a:gd name="connsiteY6" fmla="*/ 3390890 h 3812472"/>
              <a:gd name="connsiteX7" fmla="*/ 2529297 w 4574113"/>
              <a:gd name="connsiteY7" fmla="*/ 3390890 h 3812472"/>
              <a:gd name="connsiteX8" fmla="*/ 2505559 w 4574113"/>
              <a:gd name="connsiteY8" fmla="*/ 3390890 h 3812472"/>
              <a:gd name="connsiteX9" fmla="*/ 2482907 w 4574113"/>
              <a:gd name="connsiteY9" fmla="*/ 3351884 h 3812472"/>
              <a:gd name="connsiteX10" fmla="*/ 2371959 w 4574113"/>
              <a:gd name="connsiteY10" fmla="*/ 3160822 h 3812472"/>
              <a:gd name="connsiteX11" fmla="*/ 2371959 w 4574113"/>
              <a:gd name="connsiteY11" fmla="*/ 3053878 h 3812472"/>
              <a:gd name="connsiteX12" fmla="*/ 2675654 w 4574113"/>
              <a:gd name="connsiteY12" fmla="*/ 2530895 h 3812472"/>
              <a:gd name="connsiteX13" fmla="*/ 2768595 w 4574113"/>
              <a:gd name="connsiteY13" fmla="*/ 2476119 h 3812472"/>
              <a:gd name="connsiteX14" fmla="*/ 3909778 w 4574113"/>
              <a:gd name="connsiteY14" fmla="*/ 676847 h 3812472"/>
              <a:gd name="connsiteX15" fmla="*/ 4305516 w 4574113"/>
              <a:gd name="connsiteY15" fmla="*/ 676847 h 3812472"/>
              <a:gd name="connsiteX16" fmla="*/ 4367056 w 4574113"/>
              <a:gd name="connsiteY16" fmla="*/ 712612 h 3812472"/>
              <a:gd name="connsiteX17" fmla="*/ 4564498 w 4574113"/>
              <a:gd name="connsiteY17" fmla="*/ 1054092 h 3812472"/>
              <a:gd name="connsiteX18" fmla="*/ 4564498 w 4574113"/>
              <a:gd name="connsiteY18" fmla="*/ 1123921 h 3812472"/>
              <a:gd name="connsiteX19" fmla="*/ 4367056 w 4574113"/>
              <a:gd name="connsiteY19" fmla="*/ 1465401 h 3812472"/>
              <a:gd name="connsiteX20" fmla="*/ 4305516 w 4574113"/>
              <a:gd name="connsiteY20" fmla="*/ 1501167 h 3812472"/>
              <a:gd name="connsiteX21" fmla="*/ 3909778 w 4574113"/>
              <a:gd name="connsiteY21" fmla="*/ 1501167 h 3812472"/>
              <a:gd name="connsiteX22" fmla="*/ 3849091 w 4574113"/>
              <a:gd name="connsiteY22" fmla="*/ 1465401 h 3812472"/>
              <a:gd name="connsiteX23" fmla="*/ 3650795 w 4574113"/>
              <a:gd name="connsiteY23" fmla="*/ 1123921 h 3812472"/>
              <a:gd name="connsiteX24" fmla="*/ 3650795 w 4574113"/>
              <a:gd name="connsiteY24" fmla="*/ 1054092 h 3812472"/>
              <a:gd name="connsiteX25" fmla="*/ 3849091 w 4574113"/>
              <a:gd name="connsiteY25" fmla="*/ 712612 h 3812472"/>
              <a:gd name="connsiteX26" fmla="*/ 3909778 w 4574113"/>
              <a:gd name="connsiteY26" fmla="*/ 676847 h 3812472"/>
              <a:gd name="connsiteX27" fmla="*/ 1104892 w 4574113"/>
              <a:gd name="connsiteY27" fmla="*/ 0 h 3812472"/>
              <a:gd name="connsiteX28" fmla="*/ 2732784 w 4574113"/>
              <a:gd name="connsiteY28" fmla="*/ 0 h 3812472"/>
              <a:gd name="connsiteX29" fmla="*/ 2985934 w 4574113"/>
              <a:gd name="connsiteY29" fmla="*/ 147125 h 3812472"/>
              <a:gd name="connsiteX30" fmla="*/ 3798122 w 4574113"/>
              <a:gd name="connsiteY30" fmla="*/ 1551823 h 3812472"/>
              <a:gd name="connsiteX31" fmla="*/ 3798122 w 4574113"/>
              <a:gd name="connsiteY31" fmla="*/ 1839068 h 3812472"/>
              <a:gd name="connsiteX32" fmla="*/ 3496551 w 4574113"/>
              <a:gd name="connsiteY32" fmla="*/ 2360642 h 3812472"/>
              <a:gd name="connsiteX33" fmla="*/ 3471135 w 4574113"/>
              <a:gd name="connsiteY33" fmla="*/ 2404597 h 3812472"/>
              <a:gd name="connsiteX34" fmla="*/ 3472029 w 4574113"/>
              <a:gd name="connsiteY34" fmla="*/ 2404972 h 3812472"/>
              <a:gd name="connsiteX35" fmla="*/ 3516881 w 4574113"/>
              <a:gd name="connsiteY35" fmla="*/ 2450209 h 3812472"/>
              <a:gd name="connsiteX36" fmla="*/ 3857970 w 4574113"/>
              <a:gd name="connsiteY36" fmla="*/ 3040131 h 3812472"/>
              <a:gd name="connsiteX37" fmla="*/ 3857970 w 4574113"/>
              <a:gd name="connsiteY37" fmla="*/ 3160764 h 3812472"/>
              <a:gd name="connsiteX38" fmla="*/ 3516881 w 4574113"/>
              <a:gd name="connsiteY38" fmla="*/ 3750684 h 3812472"/>
              <a:gd name="connsiteX39" fmla="*/ 3410567 w 4574113"/>
              <a:gd name="connsiteY39" fmla="*/ 3812472 h 3812472"/>
              <a:gd name="connsiteX40" fmla="*/ 2726911 w 4574113"/>
              <a:gd name="connsiteY40" fmla="*/ 3812472 h 3812472"/>
              <a:gd name="connsiteX41" fmla="*/ 2622074 w 4574113"/>
              <a:gd name="connsiteY41" fmla="*/ 3750684 h 3812472"/>
              <a:gd name="connsiteX42" fmla="*/ 2438330 w 4574113"/>
              <a:gd name="connsiteY42" fmla="*/ 3434265 h 3812472"/>
              <a:gd name="connsiteX43" fmla="*/ 2417573 w 4574113"/>
              <a:gd name="connsiteY43" fmla="*/ 3398519 h 3812472"/>
              <a:gd name="connsiteX44" fmla="*/ 2433905 w 4574113"/>
              <a:gd name="connsiteY44" fmla="*/ 3398519 h 3812472"/>
              <a:gd name="connsiteX45" fmla="*/ 2511101 w 4574113"/>
              <a:gd name="connsiteY45" fmla="*/ 3398519 h 3812472"/>
              <a:gd name="connsiteX46" fmla="*/ 2544636 w 4574113"/>
              <a:gd name="connsiteY46" fmla="*/ 3456269 h 3812472"/>
              <a:gd name="connsiteX47" fmla="*/ 2672757 w 4574113"/>
              <a:gd name="connsiteY47" fmla="*/ 3676902 h 3812472"/>
              <a:gd name="connsiteX48" fmla="*/ 2765699 w 4574113"/>
              <a:gd name="connsiteY48" fmla="*/ 3731679 h 3812472"/>
              <a:gd name="connsiteX49" fmla="*/ 3371780 w 4574113"/>
              <a:gd name="connsiteY49" fmla="*/ 3731679 h 3812472"/>
              <a:gd name="connsiteX50" fmla="*/ 3466029 w 4574113"/>
              <a:gd name="connsiteY50" fmla="*/ 3676902 h 3812472"/>
              <a:gd name="connsiteX51" fmla="*/ 3768415 w 4574113"/>
              <a:gd name="connsiteY51" fmla="*/ 3153920 h 3812472"/>
              <a:gd name="connsiteX52" fmla="*/ 3768415 w 4574113"/>
              <a:gd name="connsiteY52" fmla="*/ 3046975 h 3812472"/>
              <a:gd name="connsiteX53" fmla="*/ 3466029 w 4574113"/>
              <a:gd name="connsiteY53" fmla="*/ 2523992 h 3812472"/>
              <a:gd name="connsiteX54" fmla="*/ 3426268 w 4574113"/>
              <a:gd name="connsiteY54" fmla="*/ 2483888 h 3812472"/>
              <a:gd name="connsiteX55" fmla="*/ 3421667 w 4574113"/>
              <a:gd name="connsiteY55" fmla="*/ 2481960 h 3812472"/>
              <a:gd name="connsiteX56" fmla="*/ 3446331 w 4574113"/>
              <a:gd name="connsiteY56" fmla="*/ 2439303 h 3812472"/>
              <a:gd name="connsiteX57" fmla="*/ 3464674 w 4574113"/>
              <a:gd name="connsiteY57" fmla="*/ 2407578 h 3812472"/>
              <a:gd name="connsiteX58" fmla="*/ 3445649 w 4574113"/>
              <a:gd name="connsiteY58" fmla="*/ 2399601 h 3812472"/>
              <a:gd name="connsiteX59" fmla="*/ 3413464 w 4574113"/>
              <a:gd name="connsiteY59" fmla="*/ 2395325 h 3812472"/>
              <a:gd name="connsiteX60" fmla="*/ 2729808 w 4574113"/>
              <a:gd name="connsiteY60" fmla="*/ 2395325 h 3812472"/>
              <a:gd name="connsiteX61" fmla="*/ 2624971 w 4574113"/>
              <a:gd name="connsiteY61" fmla="*/ 2457112 h 3812472"/>
              <a:gd name="connsiteX62" fmla="*/ 2282405 w 4574113"/>
              <a:gd name="connsiteY62" fmla="*/ 3047034 h 3812472"/>
              <a:gd name="connsiteX63" fmla="*/ 2282405 w 4574113"/>
              <a:gd name="connsiteY63" fmla="*/ 3167666 h 3812472"/>
              <a:gd name="connsiteX64" fmla="*/ 2395478 w 4574113"/>
              <a:gd name="connsiteY64" fmla="*/ 3362386 h 3812472"/>
              <a:gd name="connsiteX65" fmla="*/ 2412031 w 4574113"/>
              <a:gd name="connsiteY65" fmla="*/ 3390890 h 3812472"/>
              <a:gd name="connsiteX66" fmla="*/ 2335350 w 4574113"/>
              <a:gd name="connsiteY66" fmla="*/ 3390890 h 3812472"/>
              <a:gd name="connsiteX67" fmla="*/ 1104892 w 4574113"/>
              <a:gd name="connsiteY67" fmla="*/ 3390890 h 3812472"/>
              <a:gd name="connsiteX68" fmla="*/ 855258 w 4574113"/>
              <a:gd name="connsiteY68" fmla="*/ 3243764 h 3812472"/>
              <a:gd name="connsiteX69" fmla="*/ 39555 w 4574113"/>
              <a:gd name="connsiteY69" fmla="*/ 1839068 h 3812472"/>
              <a:gd name="connsiteX70" fmla="*/ 39555 w 4574113"/>
              <a:gd name="connsiteY70" fmla="*/ 1551823 h 3812472"/>
              <a:gd name="connsiteX71" fmla="*/ 855258 w 4574113"/>
              <a:gd name="connsiteY71" fmla="*/ 147125 h 3812472"/>
              <a:gd name="connsiteX72" fmla="*/ 1104892 w 4574113"/>
              <a:gd name="connsiteY72" fmla="*/ 0 h 381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574113" h="3812472">
                <a:moveTo>
                  <a:pt x="2768595" y="2476119"/>
                </a:moveTo>
                <a:cubicBezTo>
                  <a:pt x="2768595" y="2476119"/>
                  <a:pt x="2768595" y="2476119"/>
                  <a:pt x="3374676" y="2476119"/>
                </a:cubicBezTo>
                <a:cubicBezTo>
                  <a:pt x="3384493" y="2476119"/>
                  <a:pt x="3394066" y="2477423"/>
                  <a:pt x="3403209" y="2479909"/>
                </a:cubicBezTo>
                <a:lnTo>
                  <a:pt x="3422833" y="2488137"/>
                </a:lnTo>
                <a:lnTo>
                  <a:pt x="3410840" y="2508879"/>
                </a:lnTo>
                <a:cubicBezTo>
                  <a:pt x="3302401" y="2696426"/>
                  <a:pt x="3163600" y="2936487"/>
                  <a:pt x="2985934" y="3243764"/>
                </a:cubicBezTo>
                <a:cubicBezTo>
                  <a:pt x="2933195" y="3334842"/>
                  <a:pt x="2838263" y="3390890"/>
                  <a:pt x="2732784" y="3390890"/>
                </a:cubicBezTo>
                <a:cubicBezTo>
                  <a:pt x="2732784" y="3390890"/>
                  <a:pt x="2732784" y="3390890"/>
                  <a:pt x="2529297" y="3390890"/>
                </a:cubicBezTo>
                <a:lnTo>
                  <a:pt x="2505559" y="3390890"/>
                </a:lnTo>
                <a:lnTo>
                  <a:pt x="2482907" y="3351884"/>
                </a:lnTo>
                <a:cubicBezTo>
                  <a:pt x="2451367" y="3297569"/>
                  <a:pt x="2414666" y="3234367"/>
                  <a:pt x="2371959" y="3160822"/>
                </a:cubicBezTo>
                <a:cubicBezTo>
                  <a:pt x="2352324" y="3128217"/>
                  <a:pt x="2352324" y="3086483"/>
                  <a:pt x="2371959" y="3053878"/>
                </a:cubicBezTo>
                <a:cubicBezTo>
                  <a:pt x="2371959" y="3053878"/>
                  <a:pt x="2371959" y="3053878"/>
                  <a:pt x="2675654" y="2530895"/>
                </a:cubicBezTo>
                <a:cubicBezTo>
                  <a:pt x="2693981" y="2496986"/>
                  <a:pt x="2730633" y="2476119"/>
                  <a:pt x="2768595" y="2476119"/>
                </a:cubicBezTo>
                <a:close/>
                <a:moveTo>
                  <a:pt x="3909778" y="676847"/>
                </a:moveTo>
                <a:cubicBezTo>
                  <a:pt x="3909778" y="676847"/>
                  <a:pt x="3909778" y="676847"/>
                  <a:pt x="4305516" y="676847"/>
                </a:cubicBezTo>
                <a:cubicBezTo>
                  <a:pt x="4331158" y="676847"/>
                  <a:pt x="4354235" y="690472"/>
                  <a:pt x="4367056" y="712612"/>
                </a:cubicBezTo>
                <a:cubicBezTo>
                  <a:pt x="4367056" y="712612"/>
                  <a:pt x="4367056" y="712612"/>
                  <a:pt x="4564498" y="1054092"/>
                </a:cubicBezTo>
                <a:cubicBezTo>
                  <a:pt x="4577319" y="1075382"/>
                  <a:pt x="4577319" y="1102632"/>
                  <a:pt x="4564498" y="1123921"/>
                </a:cubicBezTo>
                <a:cubicBezTo>
                  <a:pt x="4564498" y="1123921"/>
                  <a:pt x="4564498" y="1123921"/>
                  <a:pt x="4367056" y="1465401"/>
                </a:cubicBezTo>
                <a:cubicBezTo>
                  <a:pt x="4354235" y="1487542"/>
                  <a:pt x="4331158" y="1501167"/>
                  <a:pt x="4305516" y="1501167"/>
                </a:cubicBezTo>
                <a:cubicBezTo>
                  <a:pt x="4305516" y="1501167"/>
                  <a:pt x="4305516" y="1501167"/>
                  <a:pt x="3909778" y="1501167"/>
                </a:cubicBezTo>
                <a:cubicBezTo>
                  <a:pt x="3884990" y="1501167"/>
                  <a:pt x="3861058" y="1487542"/>
                  <a:pt x="3849091" y="1465401"/>
                </a:cubicBezTo>
                <a:cubicBezTo>
                  <a:pt x="3849091" y="1465401"/>
                  <a:pt x="3849091" y="1465401"/>
                  <a:pt x="3650795" y="1123921"/>
                </a:cubicBezTo>
                <a:cubicBezTo>
                  <a:pt x="3637974" y="1102632"/>
                  <a:pt x="3637974" y="1075382"/>
                  <a:pt x="3650795" y="1054092"/>
                </a:cubicBezTo>
                <a:cubicBezTo>
                  <a:pt x="3650795" y="1054092"/>
                  <a:pt x="3650795" y="1054092"/>
                  <a:pt x="3849091" y="712612"/>
                </a:cubicBezTo>
                <a:cubicBezTo>
                  <a:pt x="3861058" y="690472"/>
                  <a:pt x="3884990" y="676847"/>
                  <a:pt x="3909778" y="676847"/>
                </a:cubicBezTo>
                <a:close/>
                <a:moveTo>
                  <a:pt x="1104892" y="0"/>
                </a:moveTo>
                <a:cubicBezTo>
                  <a:pt x="1104892" y="0"/>
                  <a:pt x="1104892" y="0"/>
                  <a:pt x="2732784" y="0"/>
                </a:cubicBezTo>
                <a:cubicBezTo>
                  <a:pt x="2838263" y="0"/>
                  <a:pt x="2933195" y="56047"/>
                  <a:pt x="2985934" y="147125"/>
                </a:cubicBezTo>
                <a:cubicBezTo>
                  <a:pt x="2985934" y="147125"/>
                  <a:pt x="2985934" y="147125"/>
                  <a:pt x="3798122" y="1551823"/>
                </a:cubicBezTo>
                <a:cubicBezTo>
                  <a:pt x="3850862" y="1639397"/>
                  <a:pt x="3850862" y="1751493"/>
                  <a:pt x="3798122" y="1839068"/>
                </a:cubicBezTo>
                <a:cubicBezTo>
                  <a:pt x="3798122" y="1839068"/>
                  <a:pt x="3798122" y="1839068"/>
                  <a:pt x="3496551" y="2360642"/>
                </a:cubicBezTo>
                <a:lnTo>
                  <a:pt x="3471135" y="2404597"/>
                </a:lnTo>
                <a:lnTo>
                  <a:pt x="3472029" y="2404972"/>
                </a:lnTo>
                <a:cubicBezTo>
                  <a:pt x="3490302" y="2415638"/>
                  <a:pt x="3505806" y="2431084"/>
                  <a:pt x="3516881" y="2450209"/>
                </a:cubicBezTo>
                <a:cubicBezTo>
                  <a:pt x="3516881" y="2450209"/>
                  <a:pt x="3516881" y="2450209"/>
                  <a:pt x="3857970" y="3040131"/>
                </a:cubicBezTo>
                <a:cubicBezTo>
                  <a:pt x="3880120" y="3076909"/>
                  <a:pt x="3880120" y="3123985"/>
                  <a:pt x="3857970" y="3160764"/>
                </a:cubicBezTo>
                <a:cubicBezTo>
                  <a:pt x="3857970" y="3160764"/>
                  <a:pt x="3857970" y="3160764"/>
                  <a:pt x="3516881" y="3750684"/>
                </a:cubicBezTo>
                <a:cubicBezTo>
                  <a:pt x="3494732" y="3788933"/>
                  <a:pt x="3454864" y="3812472"/>
                  <a:pt x="3410567" y="3812472"/>
                </a:cubicBezTo>
                <a:cubicBezTo>
                  <a:pt x="3410567" y="3812472"/>
                  <a:pt x="3410567" y="3812472"/>
                  <a:pt x="2726911" y="3812472"/>
                </a:cubicBezTo>
                <a:cubicBezTo>
                  <a:pt x="2684090" y="3812472"/>
                  <a:pt x="2642747" y="3788933"/>
                  <a:pt x="2622074" y="3750684"/>
                </a:cubicBezTo>
                <a:cubicBezTo>
                  <a:pt x="2622074" y="3750684"/>
                  <a:pt x="2622074" y="3750684"/>
                  <a:pt x="2438330" y="3434265"/>
                </a:cubicBezTo>
                <a:lnTo>
                  <a:pt x="2417573" y="3398519"/>
                </a:lnTo>
                <a:lnTo>
                  <a:pt x="2433905" y="3398519"/>
                </a:lnTo>
                <a:lnTo>
                  <a:pt x="2511101" y="3398519"/>
                </a:lnTo>
                <a:lnTo>
                  <a:pt x="2544636" y="3456269"/>
                </a:lnTo>
                <a:cubicBezTo>
                  <a:pt x="2672757" y="3676902"/>
                  <a:pt x="2672757" y="3676902"/>
                  <a:pt x="2672757" y="3676902"/>
                </a:cubicBezTo>
                <a:cubicBezTo>
                  <a:pt x="2691084" y="3710811"/>
                  <a:pt x="2727737" y="3731679"/>
                  <a:pt x="2765699" y="3731679"/>
                </a:cubicBezTo>
                <a:cubicBezTo>
                  <a:pt x="3371780" y="3731679"/>
                  <a:pt x="3371780" y="3731679"/>
                  <a:pt x="3371780" y="3731679"/>
                </a:cubicBezTo>
                <a:cubicBezTo>
                  <a:pt x="3411050" y="3731679"/>
                  <a:pt x="3446394" y="3710811"/>
                  <a:pt x="3466029" y="3676902"/>
                </a:cubicBezTo>
                <a:cubicBezTo>
                  <a:pt x="3768415" y="3153920"/>
                  <a:pt x="3768415" y="3153920"/>
                  <a:pt x="3768415" y="3153920"/>
                </a:cubicBezTo>
                <a:cubicBezTo>
                  <a:pt x="3788051" y="3121314"/>
                  <a:pt x="3788051" y="3079580"/>
                  <a:pt x="3768415" y="3046975"/>
                </a:cubicBezTo>
                <a:cubicBezTo>
                  <a:pt x="3466029" y="2523992"/>
                  <a:pt x="3466029" y="2523992"/>
                  <a:pt x="3466029" y="2523992"/>
                </a:cubicBezTo>
                <a:cubicBezTo>
                  <a:pt x="3456211" y="2507037"/>
                  <a:pt x="3442467" y="2493343"/>
                  <a:pt x="3426268" y="2483888"/>
                </a:cubicBezTo>
                <a:lnTo>
                  <a:pt x="3421667" y="2481960"/>
                </a:lnTo>
                <a:lnTo>
                  <a:pt x="3446331" y="2439303"/>
                </a:lnTo>
                <a:lnTo>
                  <a:pt x="3464674" y="2407578"/>
                </a:lnTo>
                <a:lnTo>
                  <a:pt x="3445649" y="2399601"/>
                </a:lnTo>
                <a:cubicBezTo>
                  <a:pt x="3435335" y="2396796"/>
                  <a:pt x="3424538" y="2395325"/>
                  <a:pt x="3413464" y="2395325"/>
                </a:cubicBezTo>
                <a:cubicBezTo>
                  <a:pt x="2729808" y="2395325"/>
                  <a:pt x="2729808" y="2395325"/>
                  <a:pt x="2729808" y="2395325"/>
                </a:cubicBezTo>
                <a:cubicBezTo>
                  <a:pt x="2686987" y="2395325"/>
                  <a:pt x="2645644" y="2418863"/>
                  <a:pt x="2624971" y="2457112"/>
                </a:cubicBezTo>
                <a:cubicBezTo>
                  <a:pt x="2282405" y="3047034"/>
                  <a:pt x="2282405" y="3047034"/>
                  <a:pt x="2282405" y="3047034"/>
                </a:cubicBezTo>
                <a:cubicBezTo>
                  <a:pt x="2260256" y="3083811"/>
                  <a:pt x="2260256" y="3130887"/>
                  <a:pt x="2282405" y="3167666"/>
                </a:cubicBezTo>
                <a:cubicBezTo>
                  <a:pt x="2325225" y="3241406"/>
                  <a:pt x="2362693" y="3305929"/>
                  <a:pt x="2395478" y="3362386"/>
                </a:cubicBezTo>
                <a:lnTo>
                  <a:pt x="2412031" y="3390890"/>
                </a:lnTo>
                <a:lnTo>
                  <a:pt x="2335350" y="3390890"/>
                </a:lnTo>
                <a:cubicBezTo>
                  <a:pt x="2096889" y="3390890"/>
                  <a:pt x="1715352" y="3390890"/>
                  <a:pt x="1104892" y="3390890"/>
                </a:cubicBezTo>
                <a:cubicBezTo>
                  <a:pt x="1002929" y="3390890"/>
                  <a:pt x="904482" y="3334842"/>
                  <a:pt x="855258" y="3243764"/>
                </a:cubicBezTo>
                <a:cubicBezTo>
                  <a:pt x="855258" y="3243764"/>
                  <a:pt x="855258" y="3243764"/>
                  <a:pt x="39555" y="1839068"/>
                </a:cubicBezTo>
                <a:cubicBezTo>
                  <a:pt x="-13185" y="1751493"/>
                  <a:pt x="-13185" y="1639397"/>
                  <a:pt x="39555" y="1551823"/>
                </a:cubicBezTo>
                <a:cubicBezTo>
                  <a:pt x="39555" y="1551823"/>
                  <a:pt x="39555" y="1551823"/>
                  <a:pt x="855258" y="147125"/>
                </a:cubicBezTo>
                <a:cubicBezTo>
                  <a:pt x="904482" y="56047"/>
                  <a:pt x="1002929" y="0"/>
                  <a:pt x="110489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7AEDA69-41BF-4312-95C9-35533AEA7E6E}"/>
              </a:ext>
            </a:extLst>
          </p:cNvPr>
          <p:cNvSpPr txBox="1"/>
          <p:nvPr/>
        </p:nvSpPr>
        <p:spPr>
          <a:xfrm>
            <a:off x="6252514" y="1542889"/>
            <a:ext cx="3894161" cy="31948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solidFill>
                  <a:schemeClr val="bg1"/>
                </a:solidFill>
              </a:rPr>
              <a:t>Dne</a:t>
            </a:r>
            <a:r>
              <a:rPr lang="en-US" sz="2000" dirty="0">
                <a:solidFill>
                  <a:schemeClr val="bg1"/>
                </a:solidFill>
              </a:rPr>
              <a:t> 25.4.2021 </a:t>
            </a:r>
            <a:r>
              <a:rPr lang="en-US" sz="2000" dirty="0" err="1">
                <a:solidFill>
                  <a:schemeClr val="bg1"/>
                </a:solidFill>
              </a:rPr>
              <a:t>jsem</a:t>
            </a:r>
            <a:r>
              <a:rPr lang="en-US" sz="2000" dirty="0">
                <a:solidFill>
                  <a:schemeClr val="bg1"/>
                </a:solidFill>
              </a:rPr>
              <a:t> s </a:t>
            </a:r>
            <a:r>
              <a:rPr lang="en-US" sz="2000" dirty="0" err="1">
                <a:solidFill>
                  <a:schemeClr val="bg1"/>
                </a:solidFill>
              </a:rPr>
              <a:t>rodinou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vyrazila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b="1" dirty="0">
                <a:solidFill>
                  <a:schemeClr val="bg1"/>
                </a:solidFill>
              </a:rPr>
              <a:t>PŘÍRODY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Během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cesty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všimli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povalujících</a:t>
            </a:r>
            <a:r>
              <a:rPr lang="en-US" sz="2000" dirty="0">
                <a:solidFill>
                  <a:schemeClr val="bg1"/>
                </a:solidFill>
              </a:rPr>
              <a:t> se </a:t>
            </a:r>
            <a:r>
              <a:rPr lang="en-US" sz="2000" dirty="0" err="1">
                <a:solidFill>
                  <a:schemeClr val="bg1"/>
                </a:solidFill>
              </a:rPr>
              <a:t>odpadků</a:t>
            </a:r>
            <a:r>
              <a:rPr lang="en-US" sz="2000" dirty="0">
                <a:solidFill>
                  <a:schemeClr val="bg1"/>
                </a:solidFill>
              </a:rPr>
              <a:t>. </a:t>
            </a:r>
            <a:r>
              <a:rPr lang="en-US" sz="2000" dirty="0" err="1">
                <a:solidFill>
                  <a:schemeClr val="bg1"/>
                </a:solidFill>
              </a:rPr>
              <a:t>Podél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polní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cesty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našli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nejvíce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odpadků</a:t>
            </a:r>
            <a:r>
              <a:rPr lang="en-US" sz="2000" dirty="0">
                <a:solidFill>
                  <a:schemeClr val="bg1"/>
                </a:solidFill>
              </a:rPr>
              <a:t> (z </a:t>
            </a:r>
            <a:r>
              <a:rPr lang="en-US" sz="2000" dirty="0" err="1">
                <a:solidFill>
                  <a:schemeClr val="bg1"/>
                </a:solidFill>
              </a:rPr>
              <a:t>bodu</a:t>
            </a:r>
            <a:r>
              <a:rPr lang="en-US" sz="2000" dirty="0">
                <a:solidFill>
                  <a:schemeClr val="bg1"/>
                </a:solidFill>
              </a:rPr>
              <a:t> 1 do </a:t>
            </a:r>
            <a:r>
              <a:rPr lang="en-US" sz="2000" dirty="0" err="1">
                <a:solidFill>
                  <a:schemeClr val="bg1"/>
                </a:solidFill>
              </a:rPr>
              <a:t>bodu</a:t>
            </a:r>
            <a:r>
              <a:rPr lang="en-US" sz="2000" dirty="0">
                <a:solidFill>
                  <a:schemeClr val="bg1"/>
                </a:solidFill>
              </a:rPr>
              <a:t> 2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našli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nejvíce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odpadků</a:t>
            </a:r>
            <a:r>
              <a:rPr lang="en-US" sz="2000" dirty="0">
                <a:solidFill>
                  <a:schemeClr val="bg1"/>
                </a:solidFill>
              </a:rPr>
              <a:t>). </a:t>
            </a:r>
            <a:r>
              <a:rPr lang="en-US" sz="2000" dirty="0" err="1">
                <a:solidFill>
                  <a:schemeClr val="bg1"/>
                </a:solidFill>
              </a:rPr>
              <a:t>Poté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zašli</a:t>
            </a:r>
            <a:r>
              <a:rPr lang="en-US" sz="2000" dirty="0">
                <a:solidFill>
                  <a:schemeClr val="bg1"/>
                </a:solidFill>
              </a:rPr>
              <a:t> do </a:t>
            </a:r>
            <a:r>
              <a:rPr lang="en-US" sz="2000" dirty="0" err="1">
                <a:solidFill>
                  <a:schemeClr val="bg1"/>
                </a:solidFill>
              </a:rPr>
              <a:t>lesa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kde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našli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plechovku</a:t>
            </a:r>
            <a:r>
              <a:rPr lang="en-US" sz="2000" dirty="0">
                <a:solidFill>
                  <a:schemeClr val="bg1"/>
                </a:solidFill>
              </a:rPr>
              <a:t> od </a:t>
            </a:r>
            <a:r>
              <a:rPr lang="en-US" sz="2000" dirty="0" err="1">
                <a:solidFill>
                  <a:schemeClr val="bg1"/>
                </a:solidFill>
              </a:rPr>
              <a:t>piva</a:t>
            </a:r>
            <a:r>
              <a:rPr lang="en-US" sz="2000" dirty="0">
                <a:solidFill>
                  <a:schemeClr val="bg1"/>
                </a:solidFill>
              </a:rPr>
              <a:t>. Z </a:t>
            </a:r>
            <a:r>
              <a:rPr lang="en-US" sz="2000" dirty="0" err="1">
                <a:solidFill>
                  <a:schemeClr val="bg1"/>
                </a:solidFill>
              </a:rPr>
              <a:t>lesa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vyšli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silnici</a:t>
            </a:r>
            <a:r>
              <a:rPr lang="en-US" sz="2000" dirty="0">
                <a:solidFill>
                  <a:schemeClr val="bg1"/>
                </a:solidFill>
              </a:rPr>
              <a:t> a </a:t>
            </a:r>
            <a:r>
              <a:rPr lang="en-US" sz="2000" dirty="0" err="1">
                <a:solidFill>
                  <a:schemeClr val="bg1"/>
                </a:solidFill>
              </a:rPr>
              <a:t>opět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jsme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začali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nacházet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spoustu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plastového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odpadu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239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5" descr="Obsah obrázku tráva, exteriér, země, zlomené&#10;&#10;Popis se vygeneroval automaticky.">
            <a:extLst>
              <a:ext uri="{FF2B5EF4-FFF2-40B4-BE49-F238E27FC236}">
                <a16:creationId xmlns:a16="http://schemas.microsoft.com/office/drawing/2014/main" id="{5913A191-8475-4475-AC7D-F73088CA9E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t="10359" b="5266"/>
          <a:stretch/>
        </p:blipFill>
        <p:spPr>
          <a:xfrm>
            <a:off x="20" y="10"/>
            <a:ext cx="6095979" cy="6857990"/>
          </a:xfrm>
          <a:prstGeom prst="rect">
            <a:avLst/>
          </a:prstGeom>
        </p:spPr>
      </p:pic>
      <p:pic>
        <p:nvPicPr>
          <p:cNvPr id="6" name="Obrázek 6" descr="Obsah obrázku exteriér, země, příroda, otvor&#10;&#10;Popis se vygeneroval automaticky.">
            <a:extLst>
              <a:ext uri="{FF2B5EF4-FFF2-40B4-BE49-F238E27FC236}">
                <a16:creationId xmlns:a16="http://schemas.microsoft.com/office/drawing/2014/main" id="{7219C19A-BAA8-4FDD-A9E1-6C79C8EA3F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prstClr val="white"/>
            </a:duotone>
          </a:blip>
          <a:srcRect b="15625"/>
          <a:stretch/>
        </p:blipFill>
        <p:spPr>
          <a:xfrm>
            <a:off x="6095999" y="10"/>
            <a:ext cx="6095999" cy="68579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5C3B601-4844-4720-B479-8AA1FD716915}"/>
              </a:ext>
            </a:extLst>
          </p:cNvPr>
          <p:cNvSpPr txBox="1"/>
          <p:nvPr/>
        </p:nvSpPr>
        <p:spPr>
          <a:xfrm>
            <a:off x="756249" y="655608"/>
            <a:ext cx="295886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  <a:cs typeface="Calibri"/>
              </a:rPr>
              <a:t>Za celou cestu bylo nejvíce nalezeno plastového odpadu (</a:t>
            </a:r>
            <a:r>
              <a:rPr lang="cs-CZ" sz="2000" dirty="0" err="1">
                <a:solidFill>
                  <a:schemeClr val="bg1"/>
                </a:solidFill>
                <a:cs typeface="Calibri"/>
              </a:rPr>
              <a:t>pet</a:t>
            </a:r>
            <a:r>
              <a:rPr lang="cs-CZ" sz="2000" dirty="0">
                <a:solidFill>
                  <a:schemeClr val="bg1"/>
                </a:solidFill>
                <a:cs typeface="Calibri"/>
              </a:rPr>
              <a:t> - lahve, </a:t>
            </a:r>
            <a:r>
              <a:rPr lang="cs-CZ" sz="2000" dirty="0" err="1">
                <a:solidFill>
                  <a:schemeClr val="bg1"/>
                </a:solidFill>
                <a:cs typeface="Calibri"/>
              </a:rPr>
              <a:t>ig</a:t>
            </a:r>
            <a:r>
              <a:rPr lang="cs-CZ" sz="2000" dirty="0">
                <a:solidFill>
                  <a:schemeClr val="bg1"/>
                </a:solidFill>
                <a:cs typeface="Calibri"/>
              </a:rPr>
              <a:t>. Sáčky,…) , plechovek od alkoholu a krabiček od cigaret. </a:t>
            </a:r>
            <a:endParaRPr lang="cs-CZ" sz="2000">
              <a:solidFill>
                <a:schemeClr val="bg1"/>
              </a:solidFill>
              <a:cs typeface="Calibri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A023931-46AB-41D5-82FF-FEB9BF445918}"/>
              </a:ext>
            </a:extLst>
          </p:cNvPr>
          <p:cNvSpPr txBox="1"/>
          <p:nvPr/>
        </p:nvSpPr>
        <p:spPr>
          <a:xfrm>
            <a:off x="8059049" y="4205916"/>
            <a:ext cx="2743200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  <a:cs typeface="Calibri"/>
              </a:rPr>
              <a:t>Proto bych navrhovala zdražit alkohol, cigarety a nápoje v </a:t>
            </a:r>
            <a:r>
              <a:rPr lang="cs-CZ" sz="2000" dirty="0" err="1">
                <a:solidFill>
                  <a:schemeClr val="bg1"/>
                </a:solidFill>
                <a:cs typeface="Calibri"/>
              </a:rPr>
              <a:t>pet</a:t>
            </a:r>
            <a:r>
              <a:rPr lang="cs-CZ" sz="2000" dirty="0">
                <a:solidFill>
                  <a:schemeClr val="bg1"/>
                </a:solidFill>
                <a:cs typeface="Calibri"/>
              </a:rPr>
              <a:t> - lahvích aby se omezila spotřeba těchto věcí.</a:t>
            </a:r>
            <a:r>
              <a:rPr lang="cs-CZ" dirty="0">
                <a:solidFill>
                  <a:schemeClr val="bg1"/>
                </a:solidFill>
                <a:cs typeface="Calibri"/>
              </a:rPr>
              <a:t> </a:t>
            </a:r>
            <a:endParaRPr lang="cs-CZ">
              <a:solidFill>
                <a:schemeClr val="bg1"/>
              </a:solidFill>
              <a:cs typeface="Calibri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734DAD6-CF52-4B24-88D3-0D4F58B97B0F}"/>
              </a:ext>
            </a:extLst>
          </p:cNvPr>
          <p:cNvSpPr txBox="1"/>
          <p:nvPr/>
        </p:nvSpPr>
        <p:spPr>
          <a:xfrm>
            <a:off x="4176263" y="2925433"/>
            <a:ext cx="2973237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</a:rPr>
              <a:t>Po této akci bych apelovala na lidi, že odpad nepatří do přírody</a:t>
            </a:r>
            <a:r>
              <a:rPr lang="cs-CZ" sz="2000" dirty="0"/>
              <a:t>!!!</a:t>
            </a:r>
            <a:endParaRPr lang="cs-CZ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3570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B4CCFEE-78C3-492E-93EB-649F7548F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658B391-0080-4F10-BFE1-B8D41C937F58}"/>
              </a:ext>
            </a:extLst>
          </p:cNvPr>
          <p:cNvSpPr txBox="1"/>
          <p:nvPr/>
        </p:nvSpPr>
        <p:spPr>
          <a:xfrm>
            <a:off x="737559" y="2590440"/>
            <a:ext cx="3111607" cy="1659957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/>
              <a:t>Nalezeno</a:t>
            </a:r>
            <a:r>
              <a:rPr lang="en-US" sz="2800" dirty="0"/>
              <a:t> </a:t>
            </a:r>
            <a:r>
              <a:rPr lang="en-US" sz="2800" dirty="0" err="1"/>
              <a:t>bylo</a:t>
            </a:r>
            <a:r>
              <a:rPr lang="en-US" sz="2800" dirty="0"/>
              <a:t> </a:t>
            </a:r>
            <a:r>
              <a:rPr lang="en-US" sz="2800" dirty="0" err="1"/>
              <a:t>přibližně</a:t>
            </a:r>
            <a:r>
              <a:rPr lang="en-US" sz="2800" dirty="0"/>
              <a:t> 100 </a:t>
            </a:r>
            <a:r>
              <a:rPr lang="en-US" sz="2800" dirty="0" err="1"/>
              <a:t>ks</a:t>
            </a:r>
            <a:r>
              <a:rPr lang="en-US" sz="2800" dirty="0"/>
              <a:t> </a:t>
            </a:r>
            <a:r>
              <a:rPr lang="en-US" sz="2800" dirty="0" err="1"/>
              <a:t>odpadku</a:t>
            </a:r>
            <a:r>
              <a:rPr lang="en-US" sz="2800" dirty="0"/>
              <a:t> za </a:t>
            </a:r>
            <a:r>
              <a:rPr lang="en-US" sz="2800" dirty="0" err="1"/>
              <a:t>trasu</a:t>
            </a:r>
            <a:r>
              <a:rPr lang="en-US" sz="2800" dirty="0"/>
              <a:t> 6 km.</a:t>
            </a:r>
            <a:endParaRPr lang="cs-CZ" sz="2800" dirty="0"/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826B477E-970B-40D7-AD3B-283CA8D28B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51" r="-3" b="20823"/>
          <a:stretch/>
        </p:blipFill>
        <p:spPr>
          <a:xfrm>
            <a:off x="4726375" y="-3"/>
            <a:ext cx="4228635" cy="3694372"/>
          </a:xfrm>
          <a:custGeom>
            <a:avLst/>
            <a:gdLst/>
            <a:ahLst/>
            <a:cxnLst/>
            <a:rect l="l" t="t" r="r" b="b"/>
            <a:pathLst>
              <a:path w="4228635" h="3694372">
                <a:moveTo>
                  <a:pt x="1225911" y="0"/>
                </a:moveTo>
                <a:lnTo>
                  <a:pt x="4228635" y="0"/>
                </a:lnTo>
                <a:lnTo>
                  <a:pt x="4228635" y="3694372"/>
                </a:lnTo>
                <a:lnTo>
                  <a:pt x="649353" y="3694372"/>
                </a:lnTo>
                <a:lnTo>
                  <a:pt x="648934" y="3686621"/>
                </a:lnTo>
                <a:cubicBezTo>
                  <a:pt x="636941" y="3642419"/>
                  <a:pt x="605849" y="3602236"/>
                  <a:pt x="554325" y="3554015"/>
                </a:cubicBezTo>
                <a:cubicBezTo>
                  <a:pt x="493918" y="3500438"/>
                  <a:pt x="433510" y="3454003"/>
                  <a:pt x="348230" y="3407569"/>
                </a:cubicBezTo>
                <a:cubicBezTo>
                  <a:pt x="543665" y="3382565"/>
                  <a:pt x="341123" y="3296841"/>
                  <a:pt x="408637" y="3243263"/>
                </a:cubicBezTo>
                <a:cubicBezTo>
                  <a:pt x="547218" y="3221831"/>
                  <a:pt x="657373" y="3393282"/>
                  <a:pt x="845701" y="3343275"/>
                </a:cubicBezTo>
                <a:cubicBezTo>
                  <a:pt x="618286" y="3196828"/>
                  <a:pt x="362443" y="3150393"/>
                  <a:pt x="195435" y="2953940"/>
                </a:cubicBezTo>
                <a:cubicBezTo>
                  <a:pt x="234522" y="2911078"/>
                  <a:pt x="273609" y="2953940"/>
                  <a:pt x="305589" y="2936081"/>
                </a:cubicBezTo>
                <a:cubicBezTo>
                  <a:pt x="305589" y="2925365"/>
                  <a:pt x="678693" y="2993232"/>
                  <a:pt x="700013" y="2714625"/>
                </a:cubicBezTo>
                <a:cubicBezTo>
                  <a:pt x="707120" y="2714625"/>
                  <a:pt x="714227" y="2714625"/>
                  <a:pt x="721333" y="2703909"/>
                </a:cubicBezTo>
                <a:cubicBezTo>
                  <a:pt x="760420" y="2664619"/>
                  <a:pt x="724887" y="2571750"/>
                  <a:pt x="788847" y="2564606"/>
                </a:cubicBezTo>
                <a:cubicBezTo>
                  <a:pt x="859915" y="2557462"/>
                  <a:pt x="927429" y="2525315"/>
                  <a:pt x="1002049" y="2543175"/>
                </a:cubicBezTo>
                <a:cubicBezTo>
                  <a:pt x="1058903" y="2557462"/>
                  <a:pt x="1119310" y="2575322"/>
                  <a:pt x="1179718" y="2575322"/>
                </a:cubicBezTo>
                <a:cubicBezTo>
                  <a:pt x="1243678" y="2575322"/>
                  <a:pt x="1332512" y="2696766"/>
                  <a:pt x="1371600" y="2536031"/>
                </a:cubicBezTo>
                <a:cubicBezTo>
                  <a:pt x="1371600" y="2528888"/>
                  <a:pt x="1481754" y="2546747"/>
                  <a:pt x="1542161" y="2553891"/>
                </a:cubicBezTo>
                <a:cubicBezTo>
                  <a:pt x="1591908" y="2561035"/>
                  <a:pt x="1652316" y="2593181"/>
                  <a:pt x="1687849" y="2528888"/>
                </a:cubicBezTo>
                <a:cubicBezTo>
                  <a:pt x="1705616" y="2489596"/>
                  <a:pt x="1620335" y="2418159"/>
                  <a:pt x="1545714" y="2411015"/>
                </a:cubicBezTo>
                <a:cubicBezTo>
                  <a:pt x="1478201" y="2403872"/>
                  <a:pt x="1410687" y="2396728"/>
                  <a:pt x="1346726" y="2411015"/>
                </a:cubicBezTo>
                <a:cubicBezTo>
                  <a:pt x="1268552" y="2428875"/>
                  <a:pt x="1225911" y="2400300"/>
                  <a:pt x="1204591" y="2336007"/>
                </a:cubicBezTo>
                <a:cubicBezTo>
                  <a:pt x="1179718" y="2268141"/>
                  <a:pt x="1133524" y="2232422"/>
                  <a:pt x="1069563" y="2200275"/>
                </a:cubicBezTo>
                <a:cubicBezTo>
                  <a:pt x="913215" y="2121694"/>
                  <a:pt x="763974" y="2028825"/>
                  <a:pt x="593412" y="1982390"/>
                </a:cubicBezTo>
                <a:cubicBezTo>
                  <a:pt x="561432" y="1975246"/>
                  <a:pt x="522345" y="1960959"/>
                  <a:pt x="508131" y="1900238"/>
                </a:cubicBezTo>
                <a:cubicBezTo>
                  <a:pt x="970069" y="1993106"/>
                  <a:pt x="1389366" y="2232422"/>
                  <a:pt x="1865518" y="2218135"/>
                </a:cubicBezTo>
                <a:cubicBezTo>
                  <a:pt x="1737596" y="2143125"/>
                  <a:pt x="1584802" y="2139554"/>
                  <a:pt x="1446220" y="2085975"/>
                </a:cubicBezTo>
                <a:cubicBezTo>
                  <a:pt x="1545714" y="2046685"/>
                  <a:pt x="1638102" y="2089547"/>
                  <a:pt x="1730490" y="2110978"/>
                </a:cubicBezTo>
                <a:cubicBezTo>
                  <a:pt x="1808664" y="2128837"/>
                  <a:pt x="1879731" y="2132410"/>
                  <a:pt x="1886838" y="2021681"/>
                </a:cubicBezTo>
                <a:cubicBezTo>
                  <a:pt x="1886838" y="2010965"/>
                  <a:pt x="1886838" y="2003821"/>
                  <a:pt x="1886838" y="1993106"/>
                </a:cubicBezTo>
                <a:cubicBezTo>
                  <a:pt x="1858411" y="1946672"/>
                  <a:pt x="1819324" y="1925240"/>
                  <a:pt x="1769577" y="1910953"/>
                </a:cubicBezTo>
                <a:cubicBezTo>
                  <a:pt x="1741150" y="1903809"/>
                  <a:pt x="1702063" y="1889522"/>
                  <a:pt x="1702063" y="1857375"/>
                </a:cubicBezTo>
                <a:cubicBezTo>
                  <a:pt x="1705616" y="1735931"/>
                  <a:pt x="1609675" y="1700212"/>
                  <a:pt x="1517288" y="1664493"/>
                </a:cubicBezTo>
                <a:cubicBezTo>
                  <a:pt x="1567035" y="1603772"/>
                  <a:pt x="1609675" y="1646635"/>
                  <a:pt x="1648762" y="1643062"/>
                </a:cubicBezTo>
                <a:cubicBezTo>
                  <a:pt x="1673636" y="1639491"/>
                  <a:pt x="1698509" y="1635919"/>
                  <a:pt x="1698509" y="1603772"/>
                </a:cubicBezTo>
                <a:cubicBezTo>
                  <a:pt x="1698509" y="1578769"/>
                  <a:pt x="1687849" y="1546622"/>
                  <a:pt x="1662976" y="1546622"/>
                </a:cubicBezTo>
                <a:cubicBezTo>
                  <a:pt x="1506628" y="1543050"/>
                  <a:pt x="1417793" y="1371600"/>
                  <a:pt x="1254338" y="1371600"/>
                </a:cubicBezTo>
                <a:cubicBezTo>
                  <a:pt x="1154844" y="1371600"/>
                  <a:pt x="1304086" y="1275159"/>
                  <a:pt x="1222358" y="1235869"/>
                </a:cubicBezTo>
                <a:cubicBezTo>
                  <a:pt x="1204591" y="1225153"/>
                  <a:pt x="1272105" y="1210866"/>
                  <a:pt x="1300532" y="1214437"/>
                </a:cubicBezTo>
                <a:cubicBezTo>
                  <a:pt x="1328959" y="1218009"/>
                  <a:pt x="1353833" y="1243013"/>
                  <a:pt x="1389366" y="1225153"/>
                </a:cubicBezTo>
                <a:cubicBezTo>
                  <a:pt x="1407133" y="1160860"/>
                  <a:pt x="1360939" y="1135856"/>
                  <a:pt x="1318299" y="1117997"/>
                </a:cubicBezTo>
                <a:cubicBezTo>
                  <a:pt x="1225911" y="1075135"/>
                  <a:pt x="1133524" y="1025129"/>
                  <a:pt x="1030476" y="1010841"/>
                </a:cubicBezTo>
                <a:cubicBezTo>
                  <a:pt x="994943" y="1007269"/>
                  <a:pt x="973622" y="989409"/>
                  <a:pt x="977176" y="953690"/>
                </a:cubicBezTo>
                <a:cubicBezTo>
                  <a:pt x="984282" y="907256"/>
                  <a:pt x="1019816" y="921544"/>
                  <a:pt x="1048243" y="925115"/>
                </a:cubicBezTo>
                <a:cubicBezTo>
                  <a:pt x="1066010" y="928688"/>
                  <a:pt x="1083777" y="939403"/>
                  <a:pt x="1101544" y="914400"/>
                </a:cubicBezTo>
                <a:cubicBezTo>
                  <a:pt x="685800" y="660797"/>
                  <a:pt x="465491" y="675085"/>
                  <a:pt x="0" y="467915"/>
                </a:cubicBezTo>
                <a:cubicBezTo>
                  <a:pt x="103047" y="428625"/>
                  <a:pt x="177668" y="457200"/>
                  <a:pt x="248735" y="464344"/>
                </a:cubicBezTo>
                <a:cubicBezTo>
                  <a:pt x="426404" y="482203"/>
                  <a:pt x="316249" y="514350"/>
                  <a:pt x="493918" y="535781"/>
                </a:cubicBezTo>
                <a:cubicBezTo>
                  <a:pt x="579199" y="546497"/>
                  <a:pt x="657373" y="582216"/>
                  <a:pt x="753314" y="525066"/>
                </a:cubicBezTo>
                <a:cubicBezTo>
                  <a:pt x="817274" y="485775"/>
                  <a:pt x="920322" y="528637"/>
                  <a:pt x="998496" y="560785"/>
                </a:cubicBezTo>
                <a:cubicBezTo>
                  <a:pt x="1062457" y="589360"/>
                  <a:pt x="1126417" y="596503"/>
                  <a:pt x="1211698" y="560785"/>
                </a:cubicBezTo>
                <a:cubicBezTo>
                  <a:pt x="1133524" y="539354"/>
                  <a:pt x="1073117" y="521494"/>
                  <a:pt x="1012709" y="507206"/>
                </a:cubicBezTo>
                <a:cubicBezTo>
                  <a:pt x="962962" y="496491"/>
                  <a:pt x="934535" y="471488"/>
                  <a:pt x="938089" y="417909"/>
                </a:cubicBezTo>
                <a:cubicBezTo>
                  <a:pt x="938089" y="389334"/>
                  <a:pt x="927429" y="350044"/>
                  <a:pt x="962962" y="335757"/>
                </a:cubicBezTo>
                <a:cubicBezTo>
                  <a:pt x="991389" y="321469"/>
                  <a:pt x="1030476" y="335757"/>
                  <a:pt x="1044690" y="360759"/>
                </a:cubicBezTo>
                <a:cubicBezTo>
                  <a:pt x="1062457" y="407194"/>
                  <a:pt x="1080223" y="450056"/>
                  <a:pt x="1140631" y="453629"/>
                </a:cubicBezTo>
                <a:cubicBezTo>
                  <a:pt x="1222358" y="460771"/>
                  <a:pt x="1176164" y="432197"/>
                  <a:pt x="1161951" y="396478"/>
                </a:cubicBezTo>
                <a:cubicBezTo>
                  <a:pt x="1147737" y="357188"/>
                  <a:pt x="1190378" y="346472"/>
                  <a:pt x="1218805" y="353615"/>
                </a:cubicBezTo>
                <a:cubicBezTo>
                  <a:pt x="1325406" y="385763"/>
                  <a:pt x="1435560" y="328613"/>
                  <a:pt x="1545714" y="375047"/>
                </a:cubicBezTo>
                <a:cubicBezTo>
                  <a:pt x="1517288" y="260747"/>
                  <a:pt x="1456880" y="210741"/>
                  <a:pt x="1328959" y="192881"/>
                </a:cubicBezTo>
                <a:cubicBezTo>
                  <a:pt x="1282765" y="189310"/>
                  <a:pt x="1233018" y="196453"/>
                  <a:pt x="1190378" y="164306"/>
                </a:cubicBezTo>
                <a:cubicBezTo>
                  <a:pt x="1165504" y="146447"/>
                  <a:pt x="1140631" y="125016"/>
                  <a:pt x="1158398" y="89297"/>
                </a:cubicBezTo>
                <a:cubicBezTo>
                  <a:pt x="1169058" y="64294"/>
                  <a:pt x="1197484" y="64294"/>
                  <a:pt x="1222358" y="71437"/>
                </a:cubicBezTo>
                <a:cubicBezTo>
                  <a:pt x="1325406" y="110728"/>
                  <a:pt x="1435560" y="121444"/>
                  <a:pt x="1542161" y="135731"/>
                </a:cubicBezTo>
                <a:cubicBezTo>
                  <a:pt x="1559928" y="139303"/>
                  <a:pt x="1577695" y="146447"/>
                  <a:pt x="1595462" y="110728"/>
                </a:cubicBezTo>
                <a:cubicBezTo>
                  <a:pt x="1471094" y="78581"/>
                  <a:pt x="1350279" y="35719"/>
                  <a:pt x="1225911" y="0"/>
                </a:cubicBezTo>
                <a:close/>
              </a:path>
            </a:pathLst>
          </a:custGeom>
        </p:spPr>
      </p:pic>
      <p:pic>
        <p:nvPicPr>
          <p:cNvPr id="3" name="Obrázek 3" descr="Obsah obrázku tráva, exteriér, rostlina, obklopený&#10;&#10;Popis se vygeneroval automaticky.">
            <a:extLst>
              <a:ext uri="{FF2B5EF4-FFF2-40B4-BE49-F238E27FC236}">
                <a16:creationId xmlns:a16="http://schemas.microsoft.com/office/drawing/2014/main" id="{C0C69877-A2C8-4A23-995C-F9ABC64168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2" r="3" b="9631"/>
          <a:stretch/>
        </p:blipFill>
        <p:spPr>
          <a:xfrm>
            <a:off x="9082588" y="-3"/>
            <a:ext cx="3109415" cy="3694372"/>
          </a:xfrm>
          <a:prstGeom prst="rect">
            <a:avLst/>
          </a:prstGeom>
        </p:spPr>
      </p:pic>
      <p:pic>
        <p:nvPicPr>
          <p:cNvPr id="4" name="Obrázek 4">
            <a:extLst>
              <a:ext uri="{FF2B5EF4-FFF2-40B4-BE49-F238E27FC236}">
                <a16:creationId xmlns:a16="http://schemas.microsoft.com/office/drawing/2014/main" id="{919391A1-7EC8-44F1-9D16-DB87281BBD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668" r="-2" b="12141"/>
          <a:stretch/>
        </p:blipFill>
        <p:spPr>
          <a:xfrm>
            <a:off x="4726725" y="3802960"/>
            <a:ext cx="4228282" cy="3055043"/>
          </a:xfrm>
          <a:custGeom>
            <a:avLst/>
            <a:gdLst/>
            <a:ahLst/>
            <a:cxnLst/>
            <a:rect l="l" t="t" r="r" b="b"/>
            <a:pathLst>
              <a:path w="4228282" h="3055043">
                <a:moveTo>
                  <a:pt x="638975" y="0"/>
                </a:moveTo>
                <a:lnTo>
                  <a:pt x="4228282" y="0"/>
                </a:lnTo>
                <a:lnTo>
                  <a:pt x="4228282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  <p:pic>
        <p:nvPicPr>
          <p:cNvPr id="6" name="Obrázek 6" descr="Obsah obrázku exteriér, země, dřevo, hmyz&#10;&#10;Popis se vygeneroval automaticky.">
            <a:extLst>
              <a:ext uri="{FF2B5EF4-FFF2-40B4-BE49-F238E27FC236}">
                <a16:creationId xmlns:a16="http://schemas.microsoft.com/office/drawing/2014/main" id="{DB2842CB-2C84-45FE-A39B-E6B70A8109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049" r="3" b="17265"/>
          <a:stretch/>
        </p:blipFill>
        <p:spPr>
          <a:xfrm>
            <a:off x="9082585" y="3802960"/>
            <a:ext cx="3109415" cy="30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359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BF494AE6-A88C-448B-B1B7-80259E6F4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ázek 5" descr="Obsah obrázku exteriér, tráva, stoh, staré&#10;&#10;Popis se vygeneroval automaticky.">
            <a:extLst>
              <a:ext uri="{FF2B5EF4-FFF2-40B4-BE49-F238E27FC236}">
                <a16:creationId xmlns:a16="http://schemas.microsoft.com/office/drawing/2014/main" id="{18CE40CB-608F-4674-8BC2-0007103E92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523" r="-1" b="-1"/>
          <a:stretch/>
        </p:blipFill>
        <p:spPr>
          <a:xfrm>
            <a:off x="321734" y="321733"/>
            <a:ext cx="3084025" cy="3021406"/>
          </a:xfrm>
          <a:prstGeom prst="rect">
            <a:avLst/>
          </a:prstGeom>
        </p:spPr>
      </p:pic>
      <p:pic>
        <p:nvPicPr>
          <p:cNvPr id="4" name="Obrázek 4" descr="Obsah obrázku exteriér, země, skála, zlomené&#10;&#10;Popis se vygeneroval automaticky.">
            <a:extLst>
              <a:ext uri="{FF2B5EF4-FFF2-40B4-BE49-F238E27FC236}">
                <a16:creationId xmlns:a16="http://schemas.microsoft.com/office/drawing/2014/main" id="{7BC1E32B-5CD4-4D83-88E4-789972AE19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68" r="912" b="5"/>
          <a:stretch/>
        </p:blipFill>
        <p:spPr>
          <a:xfrm>
            <a:off x="321734" y="3514854"/>
            <a:ext cx="3084025" cy="2785952"/>
          </a:xfrm>
          <a:prstGeom prst="rect">
            <a:avLst/>
          </a:prstGeom>
        </p:spPr>
      </p:pic>
      <p:pic>
        <p:nvPicPr>
          <p:cNvPr id="3" name="Obrázek 3" descr="Obsah obrázku země, exteriér, kámen, staré&#10;&#10;Popis se vygeneroval automaticky.">
            <a:extLst>
              <a:ext uri="{FF2B5EF4-FFF2-40B4-BE49-F238E27FC236}">
                <a16:creationId xmlns:a16="http://schemas.microsoft.com/office/drawing/2014/main" id="{D63E5DA3-A7DE-472A-BFDD-468AC25B87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57" r="3780" b="2"/>
          <a:stretch/>
        </p:blipFill>
        <p:spPr>
          <a:xfrm>
            <a:off x="3598286" y="321733"/>
            <a:ext cx="4043250" cy="5979074"/>
          </a:xfrm>
          <a:prstGeom prst="rect">
            <a:avLst/>
          </a:prstGeom>
        </p:spPr>
      </p:pic>
      <p:pic>
        <p:nvPicPr>
          <p:cNvPr id="2" name="Obrázek 2" descr="Obsah obrázku exteriér, tráva, suché, stoh&#10;&#10;Popis se vygeneroval automaticky.">
            <a:extLst>
              <a:ext uri="{FF2B5EF4-FFF2-40B4-BE49-F238E27FC236}">
                <a16:creationId xmlns:a16="http://schemas.microsoft.com/office/drawing/2014/main" id="{84DB658E-1514-4E01-9092-54F9A41D88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995" b="2"/>
          <a:stretch/>
        </p:blipFill>
        <p:spPr>
          <a:xfrm>
            <a:off x="7834063" y="321733"/>
            <a:ext cx="4036201" cy="597907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B60DBEB-8C26-452D-8A02-7E3251A4A6EA}"/>
              </a:ext>
            </a:extLst>
          </p:cNvPr>
          <p:cNvSpPr txBox="1"/>
          <p:nvPr/>
        </p:nvSpPr>
        <p:spPr>
          <a:xfrm>
            <a:off x="5069456" y="6406551"/>
            <a:ext cx="73583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>
                <a:cs typeface="Calibri"/>
              </a:rPr>
              <a:t>Tereza Krejsová 8.B. </a:t>
            </a:r>
            <a:r>
              <a:rPr lang="cs-CZ" dirty="0">
                <a:cs typeface="Calibri"/>
              </a:rPr>
              <a:t>- (druhá část "den země" naleznete na vašem e-mailu)</a:t>
            </a:r>
          </a:p>
        </p:txBody>
      </p:sp>
    </p:spTree>
    <p:extLst>
      <p:ext uri="{BB962C8B-B14F-4D97-AF65-F5344CB8AC3E}">
        <p14:creationId xmlns:p14="http://schemas.microsoft.com/office/powerpoint/2010/main" val="2230607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ferenceId xmlns="df3981f8-9797-4b1e-9474-e53c5ddb2a4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478E8D5660E2499AC8D3E242BFE4F6" ma:contentTypeVersion="11" ma:contentTypeDescription="Vytvoří nový dokument" ma:contentTypeScope="" ma:versionID="a658f6169b2419a4620033a3b3168c98">
  <xsd:schema xmlns:xsd="http://www.w3.org/2001/XMLSchema" xmlns:xs="http://www.w3.org/2001/XMLSchema" xmlns:p="http://schemas.microsoft.com/office/2006/metadata/properties" xmlns:ns2="df3981f8-9797-4b1e-9474-e53c5ddb2a46" targetNamespace="http://schemas.microsoft.com/office/2006/metadata/properties" ma:root="true" ma:fieldsID="5f36739bfa606beba9de8ebdae59dd5d" ns2:_="">
    <xsd:import namespace="df3981f8-9797-4b1e-9474-e53c5ddb2a46"/>
    <xsd:element name="properties">
      <xsd:complexType>
        <xsd:sequence>
          <xsd:element name="documentManagement">
            <xsd:complexType>
              <xsd:all>
                <xsd:element ref="ns2:ReferenceI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981f8-9797-4b1e-9474-e53c5ddb2a46" elementFormDefault="qualified">
    <xsd:import namespace="http://schemas.microsoft.com/office/2006/documentManagement/types"/>
    <xsd:import namespace="http://schemas.microsoft.com/office/infopath/2007/PartnerControls"/>
    <xsd:element name="ReferenceId" ma:index="8" nillable="true" ma:displayName="ReferenceId" ma:indexed="true" ma:internalName="ReferenceId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F191C3A-0880-49C3-81E9-F4985719D182}">
  <ds:schemaRefs>
    <ds:schemaRef ds:uri="http://schemas.microsoft.com/office/2006/metadata/properties"/>
    <ds:schemaRef ds:uri="http://schemas.microsoft.com/office/infopath/2007/PartnerControls"/>
    <ds:schemaRef ds:uri="df3981f8-9797-4b1e-9474-e53c5ddb2a46"/>
  </ds:schemaRefs>
</ds:datastoreItem>
</file>

<file path=customXml/itemProps2.xml><?xml version="1.0" encoding="utf-8"?>
<ds:datastoreItem xmlns:ds="http://schemas.openxmlformats.org/officeDocument/2006/customXml" ds:itemID="{782B77E5-411A-4079-B0F5-5EADED0B35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3981f8-9797-4b1e-9474-e53c5ddb2a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3F9449-AE4C-406B-9C74-D9A3F6F382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173</cp:revision>
  <dcterms:created xsi:type="dcterms:W3CDTF">2019-10-17T21:24:50Z</dcterms:created>
  <dcterms:modified xsi:type="dcterms:W3CDTF">2021-04-25T17:01:42Z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0x01010059478E8D5660E2499AC8D3E242BFE4F6</vt:lpwstr>
  </property>
</Properties>
</file>